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9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  <p:sldMasterId id="2147483668" r:id="rId2"/>
    <p:sldMasterId id="2147483680" r:id="rId3"/>
    <p:sldMasterId id="2147483692" r:id="rId4"/>
    <p:sldMasterId id="2147483698" r:id="rId5"/>
    <p:sldMasterId id="2147483704" r:id="rId6"/>
    <p:sldMasterId id="2147483710" r:id="rId7"/>
    <p:sldMasterId id="2147483717" r:id="rId8"/>
    <p:sldMasterId id="2147483721" r:id="rId9"/>
    <p:sldMasterId id="2147483727" r:id="rId10"/>
  </p:sldMasterIdLst>
  <p:notesMasterIdLst>
    <p:notesMasterId r:id="rId18"/>
  </p:notesMasterIdLst>
  <p:handoutMasterIdLst>
    <p:handoutMasterId r:id="rId19"/>
  </p:handoutMasterIdLst>
  <p:sldIdLst>
    <p:sldId id="512" r:id="rId11"/>
    <p:sldId id="509" r:id="rId12"/>
    <p:sldId id="514" r:id="rId13"/>
    <p:sldId id="515" r:id="rId14"/>
    <p:sldId id="513" r:id="rId15"/>
    <p:sldId id="510" r:id="rId16"/>
    <p:sldId id="511" r:id="rId17"/>
  </p:sldIdLst>
  <p:sldSz cx="8961438" cy="6721475"/>
  <p:notesSz cx="6735763" cy="9799638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15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30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454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607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5758" algn="l" defTabSz="91430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2909" algn="l" defTabSz="91430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061" algn="l" defTabSz="91430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212" algn="l" defTabSz="91430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33">
          <p15:clr>
            <a:srgbClr val="A4A3A4"/>
          </p15:clr>
        </p15:guide>
        <p15:guide id="2">
          <p15:clr>
            <a:srgbClr val="A4A3A4"/>
          </p15:clr>
        </p15:guide>
        <p15:guide id="3" orient="horz">
          <p15:clr>
            <a:srgbClr val="A4A3A4"/>
          </p15:clr>
        </p15:guide>
        <p15:guide id="4" pos="28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1" userDrawn="1">
          <p15:clr>
            <a:srgbClr val="A4A3A4"/>
          </p15:clr>
        </p15:guide>
        <p15:guide id="2" pos="2148" userDrawn="1">
          <p15:clr>
            <a:srgbClr val="A4A3A4"/>
          </p15:clr>
        </p15:guide>
        <p15:guide id="3" orient="horz" pos="3087" userDrawn="1">
          <p15:clr>
            <a:srgbClr val="A4A3A4"/>
          </p15:clr>
        </p15:guide>
        <p15:guide id="4" pos="2162" userDrawn="1">
          <p15:clr>
            <a:srgbClr val="A4A3A4"/>
          </p15:clr>
        </p15:guide>
        <p15:guide id="5" orient="horz" pos="3080" userDrawn="1">
          <p15:clr>
            <a:srgbClr val="A4A3A4"/>
          </p15:clr>
        </p15:guide>
        <p15:guide id="6" orient="horz" pos="3086" userDrawn="1">
          <p15:clr>
            <a:srgbClr val="A4A3A4"/>
          </p15:clr>
        </p15:guide>
        <p15:guide id="7" pos="2145" userDrawn="1">
          <p15:clr>
            <a:srgbClr val="A4A3A4"/>
          </p15:clr>
        </p15:guide>
        <p15:guide id="8" pos="2159" userDrawn="1">
          <p15:clr>
            <a:srgbClr val="A4A3A4"/>
          </p15:clr>
        </p15:guide>
        <p15:guide id="9" orient="horz" pos="3082" userDrawn="1">
          <p15:clr>
            <a:srgbClr val="A4A3A4"/>
          </p15:clr>
        </p15:guide>
        <p15:guide id="10" orient="horz" pos="3089" userDrawn="1">
          <p15:clr>
            <a:srgbClr val="A4A3A4"/>
          </p15:clr>
        </p15:guide>
        <p15:guide id="11" pos="2111" userDrawn="1">
          <p15:clr>
            <a:srgbClr val="A4A3A4"/>
          </p15:clr>
        </p15:guide>
        <p15:guide id="12" pos="2124" userDrawn="1">
          <p15:clr>
            <a:srgbClr val="A4A3A4"/>
          </p15:clr>
        </p15:guide>
        <p15:guide id="13" pos="2108" userDrawn="1">
          <p15:clr>
            <a:srgbClr val="A4A3A4"/>
          </p15:clr>
        </p15:guide>
        <p15:guide id="14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ергей" initials="С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EE8"/>
    <a:srgbClr val="BCDAFA"/>
    <a:srgbClr val="FF9966"/>
    <a:srgbClr val="940E06"/>
    <a:srgbClr val="1C436A"/>
    <a:srgbClr val="306FAE"/>
    <a:srgbClr val="808080"/>
    <a:srgbClr val="B00000"/>
    <a:srgbClr val="3375B7"/>
    <a:srgbClr val="2E6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9" autoAdjust="0"/>
    <p:restoredTop sz="98168" autoAdjust="0"/>
  </p:normalViewPr>
  <p:slideViewPr>
    <p:cSldViewPr snapToGrid="0" snapToObjects="1">
      <p:cViewPr varScale="1">
        <p:scale>
          <a:sx n="89" d="100"/>
          <a:sy n="89" d="100"/>
        </p:scale>
        <p:origin x="1740" y="78"/>
      </p:cViewPr>
      <p:guideLst>
        <p:guide orient="horz" pos="4233"/>
        <p:guide/>
        <p:guide orient="horz"/>
        <p:guide pos="28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0" d="100"/>
        <a:sy n="200" d="100"/>
      </p:scale>
      <p:origin x="0" y="32988"/>
    </p:cViewPr>
  </p:sorterViewPr>
  <p:notesViewPr>
    <p:cSldViewPr snapToGrid="0" snapToObjects="1">
      <p:cViewPr varScale="1">
        <p:scale>
          <a:sx n="74" d="100"/>
          <a:sy n="74" d="100"/>
        </p:scale>
        <p:origin x="3336" y="72"/>
      </p:cViewPr>
      <p:guideLst>
        <p:guide orient="horz" pos="3081"/>
        <p:guide pos="2148"/>
        <p:guide orient="horz" pos="3087"/>
        <p:guide pos="2162"/>
        <p:guide orient="horz" pos="3080"/>
        <p:guide orient="horz" pos="3086"/>
        <p:guide pos="2145"/>
        <p:guide pos="2159"/>
        <p:guide orient="horz" pos="3082"/>
        <p:guide orient="horz" pos="3089"/>
        <p:guide pos="2111"/>
        <p:guide pos="2124"/>
        <p:guide pos="2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95300" y="612775"/>
            <a:ext cx="5749925" cy="4313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45459" y="5265738"/>
            <a:ext cx="573998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11132" y="9421806"/>
            <a:ext cx="53435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545426" y="107750"/>
            <a:ext cx="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895255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7463" indent="-115876" algn="l" defTabSz="895255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300006" indent="-180956" algn="l" defTabSz="895255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26993" indent="-125400" algn="l" defTabSz="895255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42867" indent="-114288" algn="l" defTabSz="895255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5758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09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1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12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857" indent="-214270" eaLnBrk="0" hangingPunct="0"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097" indent="-228554" defTabSz="44917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206" indent="-228554" defTabSz="44917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8314" indent="-228554" defTabSz="44917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5423" indent="-228554" defTabSz="44917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eaLnBrk="1" hangingPunct="1"/>
            <a:fld id="{12E1E26B-84F8-4B62-968A-0CB938133816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6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5013"/>
            <a:ext cx="4899025" cy="367506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674049" y="4653733"/>
            <a:ext cx="5386090" cy="440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2" tIns="45711" rIns="91422" bIns="45711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908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857" indent="-214270" eaLnBrk="0" hangingPunct="0"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097" indent="-228554" defTabSz="44917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206" indent="-228554" defTabSz="44917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8314" indent="-228554" defTabSz="44917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5423" indent="-228554" defTabSz="44917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eaLnBrk="1" hangingPunct="1"/>
            <a:fld id="{12E1E26B-84F8-4B62-968A-0CB938133816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6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5013"/>
            <a:ext cx="4899025" cy="367506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674049" y="4653733"/>
            <a:ext cx="5386090" cy="440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2" tIns="45711" rIns="91422" bIns="45711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615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857" indent="-214270" eaLnBrk="0" hangingPunct="0"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097" indent="-228554" defTabSz="44917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206" indent="-228554" defTabSz="44917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8314" indent="-228554" defTabSz="44917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5423" indent="-228554" defTabSz="44917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eaLnBrk="1" hangingPunct="1"/>
            <a:fld id="{12E1E26B-84F8-4B62-968A-0CB938133816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6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5013"/>
            <a:ext cx="4899025" cy="367506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674049" y="4653733"/>
            <a:ext cx="5386090" cy="440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2" tIns="45711" rIns="91422" bIns="45711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06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6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6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6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4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9.xml"/><Relationship Id="rId7" Type="http://schemas.openxmlformats.org/officeDocument/2006/relationships/image" Target="../media/image6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4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637179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9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9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/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/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6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/>
              <a:t>Last Modified 12.30.2014 4:54 PM Russia TZ 2 Standard Time</a:t>
            </a:r>
            <a:endParaRPr lang="ru-RU" sz="900" dirty="0" smtClean="0"/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/>
              <a:t>Printed 12.5.2014 2:43 AM Russia TZ 2 Standard Time</a:t>
            </a:r>
            <a:endParaRPr lang="ru-RU" sz="900" dirty="0" smtClean="0"/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6" y="4930776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/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6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/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endParaRPr lang="ru-RU" dirty="0"/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3914" y="6443664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2861271"/>
            <a:ext cx="4935537" cy="995444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190501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9776" y="2077138"/>
            <a:ext cx="1230313" cy="8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3197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074" y="267614"/>
            <a:ext cx="2948251" cy="11389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3673" y="267616"/>
            <a:ext cx="5009693" cy="573659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8074" y="1406531"/>
            <a:ext cx="2948251" cy="4597676"/>
          </a:xfrm>
        </p:spPr>
        <p:txBody>
          <a:bodyPr/>
          <a:lstStyle>
            <a:lvl1pPr marL="0" indent="0">
              <a:buNone/>
              <a:defRPr sz="1400"/>
            </a:lvl1pPr>
            <a:lvl2pPr marL="448009" indent="0">
              <a:buNone/>
              <a:defRPr sz="1200"/>
            </a:lvl2pPr>
            <a:lvl3pPr marL="896017" indent="0">
              <a:buNone/>
              <a:defRPr sz="1000"/>
            </a:lvl3pPr>
            <a:lvl4pPr marL="1344026" indent="0">
              <a:buNone/>
              <a:defRPr sz="900"/>
            </a:lvl4pPr>
            <a:lvl5pPr marL="1792034" indent="0">
              <a:buNone/>
              <a:defRPr sz="900"/>
            </a:lvl5pPr>
            <a:lvl6pPr marL="2240043" indent="0">
              <a:buNone/>
              <a:defRPr sz="900"/>
            </a:lvl6pPr>
            <a:lvl7pPr marL="2688051" indent="0">
              <a:buNone/>
              <a:defRPr sz="900"/>
            </a:lvl7pPr>
            <a:lvl8pPr marL="3136060" indent="0">
              <a:buNone/>
              <a:defRPr sz="900"/>
            </a:lvl8pPr>
            <a:lvl9pPr marL="35840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C614C-81C8-448F-9D7C-70B08166272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10024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6504" y="4705032"/>
            <a:ext cx="5376863" cy="5554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56504" y="600576"/>
            <a:ext cx="5376863" cy="4032885"/>
          </a:xfrm>
        </p:spPr>
        <p:txBody>
          <a:bodyPr/>
          <a:lstStyle>
            <a:lvl1pPr marL="0" indent="0">
              <a:buNone/>
              <a:defRPr sz="3100"/>
            </a:lvl1pPr>
            <a:lvl2pPr marL="448009" indent="0">
              <a:buNone/>
              <a:defRPr sz="2700"/>
            </a:lvl2pPr>
            <a:lvl3pPr marL="896017" indent="0">
              <a:buNone/>
              <a:defRPr sz="2400"/>
            </a:lvl3pPr>
            <a:lvl4pPr marL="1344026" indent="0">
              <a:buNone/>
              <a:defRPr sz="2000"/>
            </a:lvl4pPr>
            <a:lvl5pPr marL="1792034" indent="0">
              <a:buNone/>
              <a:defRPr sz="2000"/>
            </a:lvl5pPr>
            <a:lvl6pPr marL="2240043" indent="0">
              <a:buNone/>
              <a:defRPr sz="2000"/>
            </a:lvl6pPr>
            <a:lvl7pPr marL="2688051" indent="0">
              <a:buNone/>
              <a:defRPr sz="2000"/>
            </a:lvl7pPr>
            <a:lvl8pPr marL="3136060" indent="0">
              <a:buNone/>
              <a:defRPr sz="2000"/>
            </a:lvl8pPr>
            <a:lvl9pPr marL="3584068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56504" y="5260488"/>
            <a:ext cx="5376863" cy="788839"/>
          </a:xfrm>
        </p:spPr>
        <p:txBody>
          <a:bodyPr/>
          <a:lstStyle>
            <a:lvl1pPr marL="0" indent="0">
              <a:buNone/>
              <a:defRPr sz="1400"/>
            </a:lvl1pPr>
            <a:lvl2pPr marL="448009" indent="0">
              <a:buNone/>
              <a:defRPr sz="1200"/>
            </a:lvl2pPr>
            <a:lvl3pPr marL="896017" indent="0">
              <a:buNone/>
              <a:defRPr sz="1000"/>
            </a:lvl3pPr>
            <a:lvl4pPr marL="1344026" indent="0">
              <a:buNone/>
              <a:defRPr sz="900"/>
            </a:lvl4pPr>
            <a:lvl5pPr marL="1792034" indent="0">
              <a:buNone/>
              <a:defRPr sz="900"/>
            </a:lvl5pPr>
            <a:lvl6pPr marL="2240043" indent="0">
              <a:buNone/>
              <a:defRPr sz="900"/>
            </a:lvl6pPr>
            <a:lvl7pPr marL="2688051" indent="0">
              <a:buNone/>
              <a:defRPr sz="900"/>
            </a:lvl7pPr>
            <a:lvl8pPr marL="3136060" indent="0">
              <a:buNone/>
              <a:defRPr sz="900"/>
            </a:lvl8pPr>
            <a:lvl9pPr marL="35840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CDE56-C4E7-477C-97DC-01DE678B35E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7685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950AD-A3FF-465F-B784-035D7B0D236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488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2623" y="1"/>
            <a:ext cx="2062998" cy="614890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8964" y="1"/>
            <a:ext cx="6044303" cy="61489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86F45-B19D-4B61-8C12-7CF09B240C8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84140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385" y="287842"/>
            <a:ext cx="1641375" cy="145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0541" y="2137803"/>
            <a:ext cx="8115080" cy="1011333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0541" y="3219152"/>
            <a:ext cx="3668589" cy="636361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1635527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91DFC-F3C3-42C1-8022-31D1FAC97EB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53556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892" y="4319170"/>
            <a:ext cx="7617222" cy="133496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892" y="2848848"/>
            <a:ext cx="7617222" cy="1470322"/>
          </a:xfrm>
        </p:spPr>
        <p:txBody>
          <a:bodyPr anchor="b"/>
          <a:lstStyle>
            <a:lvl1pPr marL="0" indent="0">
              <a:buNone/>
              <a:defRPr sz="2000"/>
            </a:lvl1pPr>
            <a:lvl2pPr marL="448056" indent="0">
              <a:buNone/>
              <a:defRPr sz="1800"/>
            </a:lvl2pPr>
            <a:lvl3pPr marL="896112" indent="0">
              <a:buNone/>
              <a:defRPr sz="1600"/>
            </a:lvl3pPr>
            <a:lvl4pPr marL="1344168" indent="0">
              <a:buNone/>
              <a:defRPr sz="1400"/>
            </a:lvl4pPr>
            <a:lvl5pPr marL="1792224" indent="0">
              <a:buNone/>
              <a:defRPr sz="1400"/>
            </a:lvl5pPr>
            <a:lvl6pPr marL="2240280" indent="0">
              <a:buNone/>
              <a:defRPr sz="1400"/>
            </a:lvl6pPr>
            <a:lvl7pPr marL="2688336" indent="0">
              <a:buNone/>
              <a:defRPr sz="1400"/>
            </a:lvl7pPr>
            <a:lvl8pPr marL="3136392" indent="0">
              <a:buNone/>
              <a:defRPr sz="1400"/>
            </a:lvl8pPr>
            <a:lvl9pPr marL="3584448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08993-5257-4547-BC16-413E1EB175A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0971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8964" y="1103132"/>
            <a:ext cx="4052872" cy="504577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1193" y="1103132"/>
            <a:ext cx="4054428" cy="504577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A3D70-31E3-4665-AE1D-CDA2EC7B033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9539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072" y="269171"/>
            <a:ext cx="8065294" cy="112024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8072" y="1504553"/>
            <a:ext cx="3959525" cy="6270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8056" indent="0">
              <a:buNone/>
              <a:defRPr sz="2000" b="1"/>
            </a:lvl2pPr>
            <a:lvl3pPr marL="896112" indent="0">
              <a:buNone/>
              <a:defRPr sz="1800" b="1"/>
            </a:lvl3pPr>
            <a:lvl4pPr marL="1344168" indent="0">
              <a:buNone/>
              <a:defRPr sz="1600" b="1"/>
            </a:lvl4pPr>
            <a:lvl5pPr marL="1792224" indent="0">
              <a:buNone/>
              <a:defRPr sz="1600" b="1"/>
            </a:lvl5pPr>
            <a:lvl6pPr marL="2240280" indent="0">
              <a:buNone/>
              <a:defRPr sz="1600" b="1"/>
            </a:lvl6pPr>
            <a:lvl7pPr marL="2688336" indent="0">
              <a:buNone/>
              <a:defRPr sz="1600" b="1"/>
            </a:lvl7pPr>
            <a:lvl8pPr marL="3136392" indent="0">
              <a:buNone/>
              <a:defRPr sz="1600" b="1"/>
            </a:lvl8pPr>
            <a:lvl9pPr marL="358444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8072" y="2131579"/>
            <a:ext cx="3959525" cy="38726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52287" y="1504553"/>
            <a:ext cx="3961080" cy="6270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8056" indent="0">
              <a:buNone/>
              <a:defRPr sz="2000" b="1"/>
            </a:lvl2pPr>
            <a:lvl3pPr marL="896112" indent="0">
              <a:buNone/>
              <a:defRPr sz="1800" b="1"/>
            </a:lvl3pPr>
            <a:lvl4pPr marL="1344168" indent="0">
              <a:buNone/>
              <a:defRPr sz="1600" b="1"/>
            </a:lvl4pPr>
            <a:lvl5pPr marL="1792224" indent="0">
              <a:buNone/>
              <a:defRPr sz="1600" b="1"/>
            </a:lvl5pPr>
            <a:lvl6pPr marL="2240280" indent="0">
              <a:buNone/>
              <a:defRPr sz="1600" b="1"/>
            </a:lvl6pPr>
            <a:lvl7pPr marL="2688336" indent="0">
              <a:buNone/>
              <a:defRPr sz="1600" b="1"/>
            </a:lvl7pPr>
            <a:lvl8pPr marL="3136392" indent="0">
              <a:buNone/>
              <a:defRPr sz="1600" b="1"/>
            </a:lvl8pPr>
            <a:lvl9pPr marL="358444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52287" y="2131579"/>
            <a:ext cx="3961080" cy="38726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BC2E5-2809-4E7F-B555-274B3BDBA6F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850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6FC85-AF4B-4483-8254-953E7042541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89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8397821" y="6306800"/>
            <a:ext cx="5309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F385F46-FE36-43E0-8AEF-AC9950742405}" type="slidenum">
              <a:rPr lang="ru-RU" sz="2200" smtClean="0">
                <a:solidFill>
                  <a:srgbClr val="003274"/>
                </a:solidFill>
              </a:rPr>
              <a:pPr/>
              <a:t>‹#›</a:t>
            </a:fld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23818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04160-A331-4879-83D3-9E9AB004225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09147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073" y="267614"/>
            <a:ext cx="2948251" cy="11389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3673" y="267615"/>
            <a:ext cx="5009693" cy="573659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8073" y="1406531"/>
            <a:ext cx="2948251" cy="4597676"/>
          </a:xfrm>
        </p:spPr>
        <p:txBody>
          <a:bodyPr/>
          <a:lstStyle>
            <a:lvl1pPr marL="0" indent="0">
              <a:buNone/>
              <a:defRPr sz="1400"/>
            </a:lvl1pPr>
            <a:lvl2pPr marL="448056" indent="0">
              <a:buNone/>
              <a:defRPr sz="1200"/>
            </a:lvl2pPr>
            <a:lvl3pPr marL="896112" indent="0">
              <a:buNone/>
              <a:defRPr sz="1000"/>
            </a:lvl3pPr>
            <a:lvl4pPr marL="1344168" indent="0">
              <a:buNone/>
              <a:defRPr sz="900"/>
            </a:lvl4pPr>
            <a:lvl5pPr marL="1792224" indent="0">
              <a:buNone/>
              <a:defRPr sz="900"/>
            </a:lvl5pPr>
            <a:lvl6pPr marL="2240280" indent="0">
              <a:buNone/>
              <a:defRPr sz="900"/>
            </a:lvl6pPr>
            <a:lvl7pPr marL="2688336" indent="0">
              <a:buNone/>
              <a:defRPr sz="900"/>
            </a:lvl7pPr>
            <a:lvl8pPr marL="3136392" indent="0">
              <a:buNone/>
              <a:defRPr sz="900"/>
            </a:lvl8pPr>
            <a:lvl9pPr marL="358444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C614C-81C8-448F-9D7C-70B08166272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2795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6504" y="4705032"/>
            <a:ext cx="5376863" cy="5554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56504" y="600576"/>
            <a:ext cx="5376863" cy="4032885"/>
          </a:xfrm>
        </p:spPr>
        <p:txBody>
          <a:bodyPr/>
          <a:lstStyle>
            <a:lvl1pPr marL="0" indent="0">
              <a:buNone/>
              <a:defRPr sz="3100"/>
            </a:lvl1pPr>
            <a:lvl2pPr marL="448056" indent="0">
              <a:buNone/>
              <a:defRPr sz="2700"/>
            </a:lvl2pPr>
            <a:lvl3pPr marL="896112" indent="0">
              <a:buNone/>
              <a:defRPr sz="2400"/>
            </a:lvl3pPr>
            <a:lvl4pPr marL="1344168" indent="0">
              <a:buNone/>
              <a:defRPr sz="2000"/>
            </a:lvl4pPr>
            <a:lvl5pPr marL="1792224" indent="0">
              <a:buNone/>
              <a:defRPr sz="2000"/>
            </a:lvl5pPr>
            <a:lvl6pPr marL="2240280" indent="0">
              <a:buNone/>
              <a:defRPr sz="2000"/>
            </a:lvl6pPr>
            <a:lvl7pPr marL="2688336" indent="0">
              <a:buNone/>
              <a:defRPr sz="2000"/>
            </a:lvl7pPr>
            <a:lvl8pPr marL="3136392" indent="0">
              <a:buNone/>
              <a:defRPr sz="2000"/>
            </a:lvl8pPr>
            <a:lvl9pPr marL="3584448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56504" y="5260488"/>
            <a:ext cx="5376863" cy="788839"/>
          </a:xfrm>
        </p:spPr>
        <p:txBody>
          <a:bodyPr/>
          <a:lstStyle>
            <a:lvl1pPr marL="0" indent="0">
              <a:buNone/>
              <a:defRPr sz="1400"/>
            </a:lvl1pPr>
            <a:lvl2pPr marL="448056" indent="0">
              <a:buNone/>
              <a:defRPr sz="1200"/>
            </a:lvl2pPr>
            <a:lvl3pPr marL="896112" indent="0">
              <a:buNone/>
              <a:defRPr sz="1000"/>
            </a:lvl3pPr>
            <a:lvl4pPr marL="1344168" indent="0">
              <a:buNone/>
              <a:defRPr sz="900"/>
            </a:lvl4pPr>
            <a:lvl5pPr marL="1792224" indent="0">
              <a:buNone/>
              <a:defRPr sz="900"/>
            </a:lvl5pPr>
            <a:lvl6pPr marL="2240280" indent="0">
              <a:buNone/>
              <a:defRPr sz="900"/>
            </a:lvl6pPr>
            <a:lvl7pPr marL="2688336" indent="0">
              <a:buNone/>
              <a:defRPr sz="900"/>
            </a:lvl7pPr>
            <a:lvl8pPr marL="3136392" indent="0">
              <a:buNone/>
              <a:defRPr sz="900"/>
            </a:lvl8pPr>
            <a:lvl9pPr marL="358444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CDE56-C4E7-477C-97DC-01DE678B35E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3587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950AD-A3FF-465F-B784-035D7B0D236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3606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2623" y="0"/>
            <a:ext cx="2062998" cy="614890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8963" y="0"/>
            <a:ext cx="6044303" cy="61489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86F45-B19D-4B61-8C12-7CF09B240C8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49097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665572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8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6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6" y="4930776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6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3914" y="6443664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2861271"/>
            <a:ext cx="4935537" cy="995444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190501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9776" y="2077138"/>
            <a:ext cx="1230313" cy="8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8070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0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3605" y="1478372"/>
            <a:ext cx="8135314" cy="12311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 hidden="1"/>
          <p:cNvSpPr txBox="1">
            <a:spLocks/>
          </p:cNvSpPr>
          <p:nvPr userDrawn="1"/>
        </p:nvSpPr>
        <p:spPr>
          <a:xfrm>
            <a:off x="8514186" y="6690896"/>
            <a:ext cx="172607" cy="130548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algn="r" defTabSz="855330">
              <a:defRPr/>
            </a:pPr>
            <a:r>
              <a:rPr lang="en-US" sz="800" dirty="0" smtClean="0">
                <a:solidFill>
                  <a:srgbClr val="414142"/>
                </a:solidFill>
              </a:rPr>
              <a:t>‹#›</a:t>
            </a:r>
          </a:p>
          <a:p>
            <a:pPr algn="r" defTabSz="855330">
              <a:defRPr/>
            </a:pPr>
            <a:endParaRPr lang="en-US" sz="800" dirty="0">
              <a:solidFill>
                <a:srgbClr val="414142"/>
              </a:solidFill>
            </a:endParaRPr>
          </a:p>
        </p:txBody>
      </p:sp>
      <p:sp>
        <p:nvSpPr>
          <p:cNvPr id="3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04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5937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4327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386" y="287843"/>
            <a:ext cx="1641375" cy="145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0541" y="2137804"/>
            <a:ext cx="8115080" cy="1011333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0542" y="3219153"/>
            <a:ext cx="3668589" cy="636361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3997475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1897373"/>
              </p:ext>
            </p:ext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7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7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5" y="655640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7" y="4930777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7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2" y="2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3915" y="6443665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2861272"/>
            <a:ext cx="4935537" cy="995444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190502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9777" y="2077139"/>
            <a:ext cx="1230313" cy="8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0037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40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985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3605" y="1478372"/>
            <a:ext cx="8135314" cy="12311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 hidden="1"/>
          <p:cNvSpPr txBox="1">
            <a:spLocks/>
          </p:cNvSpPr>
          <p:nvPr userDrawn="1"/>
        </p:nvSpPr>
        <p:spPr>
          <a:xfrm>
            <a:off x="8514187" y="6690896"/>
            <a:ext cx="172607" cy="130548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algn="r" defTabSz="855239">
              <a:defRPr/>
            </a:pPr>
            <a:r>
              <a:rPr lang="en-US" sz="800" dirty="0" smtClean="0">
                <a:solidFill>
                  <a:srgbClr val="414142"/>
                </a:solidFill>
              </a:rPr>
              <a:t>‹#›</a:t>
            </a:r>
          </a:p>
          <a:p>
            <a:pPr algn="r" defTabSz="855239">
              <a:defRPr/>
            </a:pPr>
            <a:endParaRPr lang="en-US" sz="800" dirty="0">
              <a:solidFill>
                <a:srgbClr val="414142"/>
              </a:solidFill>
            </a:endParaRPr>
          </a:p>
        </p:txBody>
      </p:sp>
      <p:sp>
        <p:nvSpPr>
          <p:cNvPr id="3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40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642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111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96129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2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26371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5" y="4930775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5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190500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9775" y="2077137"/>
            <a:ext cx="1230313" cy="8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5815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3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452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1754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834194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5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6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6" y="4930776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6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3914" y="6443664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2861271"/>
            <a:ext cx="4935537" cy="995444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190501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9776" y="2077138"/>
            <a:ext cx="1230313" cy="8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0604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8397821" y="6306800"/>
            <a:ext cx="5309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F385F46-FE36-43E0-8AEF-AC9950742405}" type="slidenum">
              <a:rPr lang="ru-RU" sz="2200" smtClean="0">
                <a:solidFill>
                  <a:srgbClr val="003274"/>
                </a:solidFill>
              </a:rPr>
              <a:pPr/>
              <a:t>‹#›</a:t>
            </a:fld>
            <a:endParaRPr lang="ru-RU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13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91DFC-F3C3-42C1-8022-31D1FAC97EB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8529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3605" y="1478372"/>
            <a:ext cx="8135314" cy="12311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 hidden="1"/>
          <p:cNvSpPr txBox="1">
            <a:spLocks/>
          </p:cNvSpPr>
          <p:nvPr userDrawn="1"/>
        </p:nvSpPr>
        <p:spPr>
          <a:xfrm>
            <a:off x="8514186" y="6690896"/>
            <a:ext cx="172607" cy="130548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algn="r" defTabSz="855330">
              <a:defRPr/>
            </a:pPr>
            <a:r>
              <a:rPr lang="en-US" sz="800" dirty="0" smtClean="0">
                <a:solidFill>
                  <a:srgbClr val="414142"/>
                </a:solidFill>
              </a:rPr>
              <a:t>‹#›</a:t>
            </a:r>
          </a:p>
          <a:p>
            <a:pPr algn="r" defTabSz="855330">
              <a:defRPr/>
            </a:pPr>
            <a:endParaRPr lang="en-US" sz="800" dirty="0">
              <a:solidFill>
                <a:srgbClr val="414142"/>
              </a:solidFill>
            </a:endParaRPr>
          </a:p>
        </p:txBody>
      </p:sp>
      <p:sp>
        <p:nvSpPr>
          <p:cNvPr id="3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8330750" y="6352342"/>
            <a:ext cx="5309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F385F46-FE36-43E0-8AEF-AC9950742405}" type="slidenum">
              <a:rPr lang="ru-RU" sz="2200" smtClean="0">
                <a:solidFill>
                  <a:srgbClr val="003274"/>
                </a:solidFill>
              </a:rPr>
              <a:pPr/>
              <a:t>‹#›</a:t>
            </a:fld>
            <a:endParaRPr lang="ru-RU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75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8408454" y="6308490"/>
            <a:ext cx="5309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F385F46-FE36-43E0-8AEF-AC9950742405}" type="slidenum">
              <a:rPr lang="ru-RU" sz="2200" smtClean="0">
                <a:solidFill>
                  <a:srgbClr val="003274"/>
                </a:solidFill>
              </a:rPr>
              <a:pPr/>
              <a:t>‹#›</a:t>
            </a:fld>
            <a:endParaRPr lang="ru-RU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90142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/>
          </p:nvPr>
        </p:nvGraphicFramePr>
        <p:xfrm>
          <a:off x="1595" y="163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3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" y="163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4" y="342943"/>
            <a:ext cx="974019" cy="13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82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784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519"/>
            <a:ext cx="3135713" cy="13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82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882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37" y="655681"/>
            <a:ext cx="2758673" cy="13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82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882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97" y="4935570"/>
            <a:ext cx="4935538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372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97" y="5199106"/>
            <a:ext cx="4935538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372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endParaRPr lang="ru-RU" sz="1568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9" y="6443707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2861314"/>
            <a:ext cx="4935537" cy="995444"/>
          </a:xfrm>
          <a:prstGeom prst="rect">
            <a:avLst/>
          </a:prstGeom>
        </p:spPr>
        <p:txBody>
          <a:bodyPr/>
          <a:lstStyle>
            <a:lvl1pPr>
              <a:defRPr sz="3234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372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6006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1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785" y="270624"/>
            <a:ext cx="1503748" cy="108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671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6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980" smtClean="0">
                <a:solidFill>
                  <a:srgbClr val="000000"/>
                </a:solidFill>
              </a:rPr>
              <a:pPr/>
              <a:t>‹#›</a:t>
            </a:fld>
            <a:endParaRPr lang="en-US" sz="980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1366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4949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/>
          </p:nvPr>
        </p:nvGraphicFramePr>
        <p:xfrm>
          <a:off x="1595" y="162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8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" y="162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4" y="342933"/>
            <a:ext cx="974019" cy="13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82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784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509"/>
            <a:ext cx="3135713" cy="13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82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882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32" y="655672"/>
            <a:ext cx="2758673" cy="13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82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882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92" y="4935560"/>
            <a:ext cx="4935538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372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92" y="5199096"/>
            <a:ext cx="4935538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372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endParaRPr lang="ru-RU" sz="1568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9" y="6443697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2861304"/>
            <a:ext cx="4935537" cy="995444"/>
          </a:xfrm>
          <a:prstGeom prst="rect">
            <a:avLst/>
          </a:prstGeom>
        </p:spPr>
        <p:txBody>
          <a:bodyPr/>
          <a:lstStyle>
            <a:lvl1pPr>
              <a:defRPr sz="3234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372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97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1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785" y="270624"/>
            <a:ext cx="1503748" cy="108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1470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6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980" smtClean="0">
                <a:solidFill>
                  <a:srgbClr val="000000"/>
                </a:solidFill>
              </a:rPr>
              <a:pPr/>
              <a:t>‹#›</a:t>
            </a:fld>
            <a:endParaRPr lang="en-US" sz="980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03270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8545516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980" smtClean="0">
                <a:solidFill>
                  <a:srgbClr val="000000"/>
                </a:solidFill>
              </a:rPr>
              <a:pPr/>
              <a:t>‹#›</a:t>
            </a:fld>
            <a:endParaRPr lang="en-US" sz="98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05839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0180" y="1100020"/>
            <a:ext cx="6721079" cy="2340069"/>
          </a:xfrm>
        </p:spPr>
        <p:txBody>
          <a:bodyPr anchor="b"/>
          <a:lstStyle>
            <a:lvl1pPr algn="ctr">
              <a:defRPr sz="441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0180" y="3530331"/>
            <a:ext cx="6721079" cy="1622800"/>
          </a:xfrm>
        </p:spPr>
        <p:txBody>
          <a:bodyPr/>
          <a:lstStyle>
            <a:lvl1pPr marL="0" indent="0" algn="ctr">
              <a:buNone/>
              <a:defRPr sz="1764"/>
            </a:lvl1pPr>
            <a:lvl2pPr marL="336042" indent="0" algn="ctr">
              <a:buNone/>
              <a:defRPr sz="1470"/>
            </a:lvl2pPr>
            <a:lvl3pPr marL="672084" indent="0" algn="ctr">
              <a:buNone/>
              <a:defRPr sz="1323"/>
            </a:lvl3pPr>
            <a:lvl4pPr marL="1008126" indent="0" algn="ctr">
              <a:buNone/>
              <a:defRPr sz="1176"/>
            </a:lvl4pPr>
            <a:lvl5pPr marL="1344168" indent="0" algn="ctr">
              <a:buNone/>
              <a:defRPr sz="1176"/>
            </a:lvl5pPr>
            <a:lvl6pPr marL="1680210" indent="0" algn="ctr">
              <a:buNone/>
              <a:defRPr sz="1176"/>
            </a:lvl6pPr>
            <a:lvl7pPr marL="2016252" indent="0" algn="ctr">
              <a:buNone/>
              <a:defRPr sz="1176"/>
            </a:lvl7pPr>
            <a:lvl8pPr marL="2352294" indent="0" algn="ctr">
              <a:buNone/>
              <a:defRPr sz="1176"/>
            </a:lvl8pPr>
            <a:lvl9pPr marL="2688336" indent="0" algn="ctr">
              <a:buNone/>
              <a:defRPr sz="1176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ACD-8A03-4B24-A696-730C3CEF321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93D2-9A65-4221-98B7-B73487440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563724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ACD-8A03-4B24-A696-730C3CEF321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93D2-9A65-4221-98B7-B73487440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83463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892" y="4319170"/>
            <a:ext cx="7617222" cy="133496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892" y="2848848"/>
            <a:ext cx="7617222" cy="1470322"/>
          </a:xfrm>
        </p:spPr>
        <p:txBody>
          <a:bodyPr anchor="b"/>
          <a:lstStyle>
            <a:lvl1pPr marL="0" indent="0">
              <a:buNone/>
              <a:defRPr sz="2000"/>
            </a:lvl1pPr>
            <a:lvl2pPr marL="448009" indent="0">
              <a:buNone/>
              <a:defRPr sz="1800"/>
            </a:lvl2pPr>
            <a:lvl3pPr marL="896017" indent="0">
              <a:buNone/>
              <a:defRPr sz="1600"/>
            </a:lvl3pPr>
            <a:lvl4pPr marL="1344026" indent="0">
              <a:buNone/>
              <a:defRPr sz="1400"/>
            </a:lvl4pPr>
            <a:lvl5pPr marL="1792034" indent="0">
              <a:buNone/>
              <a:defRPr sz="1400"/>
            </a:lvl5pPr>
            <a:lvl6pPr marL="2240043" indent="0">
              <a:buNone/>
              <a:defRPr sz="1400"/>
            </a:lvl6pPr>
            <a:lvl7pPr marL="2688051" indent="0">
              <a:buNone/>
              <a:defRPr sz="1400"/>
            </a:lvl7pPr>
            <a:lvl8pPr marL="3136060" indent="0">
              <a:buNone/>
              <a:defRPr sz="1400"/>
            </a:lvl8pPr>
            <a:lvl9pPr marL="3584068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08993-5257-4547-BC16-413E1EB175A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7077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432" y="1675702"/>
            <a:ext cx="7729240" cy="2795946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432" y="4498099"/>
            <a:ext cx="7729240" cy="1470322"/>
          </a:xfrm>
        </p:spPr>
        <p:txBody>
          <a:bodyPr/>
          <a:lstStyle>
            <a:lvl1pPr marL="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1pPr>
            <a:lvl2pPr marL="336042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208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00812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16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252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229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833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ACD-8A03-4B24-A696-730C3CEF321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93D2-9A65-4221-98B7-B73487440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230574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6099" y="1789282"/>
            <a:ext cx="3808611" cy="4264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36728" y="1789282"/>
            <a:ext cx="3808611" cy="4264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ACD-8A03-4B24-A696-730C3CEF321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93D2-9A65-4221-98B7-B73487440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046079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66" y="357857"/>
            <a:ext cx="7729240" cy="12991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7266" y="1647695"/>
            <a:ext cx="3791108" cy="807510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66" y="2455206"/>
            <a:ext cx="3791108" cy="3611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36728" y="1647695"/>
            <a:ext cx="3809778" cy="807510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36728" y="2455206"/>
            <a:ext cx="3809778" cy="3611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ACD-8A03-4B24-A696-730C3CEF321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93D2-9A65-4221-98B7-B73487440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065069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ACD-8A03-4B24-A696-730C3CEF321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93D2-9A65-4221-98B7-B73487440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786789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ACD-8A03-4B24-A696-730C3CEF321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93D2-9A65-4221-98B7-B73487440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2852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66" y="448098"/>
            <a:ext cx="2890297" cy="1568344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778" y="967768"/>
            <a:ext cx="4536728" cy="4776604"/>
          </a:xfrm>
        </p:spPr>
        <p:txBody>
          <a:bodyPr/>
          <a:lstStyle>
            <a:lvl1pPr>
              <a:defRPr sz="2352"/>
            </a:lvl1pPr>
            <a:lvl2pPr>
              <a:defRPr sz="2058"/>
            </a:lvl2pPr>
            <a:lvl3pPr>
              <a:defRPr sz="1764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7266" y="2016443"/>
            <a:ext cx="2890297" cy="3735709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ACD-8A03-4B24-A696-730C3CEF321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93D2-9A65-4221-98B7-B73487440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334299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66" y="448098"/>
            <a:ext cx="2890297" cy="1568344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09778" y="967768"/>
            <a:ext cx="4536728" cy="4776604"/>
          </a:xfrm>
        </p:spPr>
        <p:txBody>
          <a:bodyPr/>
          <a:lstStyle>
            <a:lvl1pPr marL="0" indent="0">
              <a:buNone/>
              <a:defRPr sz="2352"/>
            </a:lvl1pPr>
            <a:lvl2pPr marL="336042" indent="0">
              <a:buNone/>
              <a:defRPr sz="2058"/>
            </a:lvl2pPr>
            <a:lvl3pPr marL="672084" indent="0">
              <a:buNone/>
              <a:defRPr sz="1764"/>
            </a:lvl3pPr>
            <a:lvl4pPr marL="1008126" indent="0">
              <a:buNone/>
              <a:defRPr sz="1470"/>
            </a:lvl4pPr>
            <a:lvl5pPr marL="1344168" indent="0">
              <a:buNone/>
              <a:defRPr sz="1470"/>
            </a:lvl5pPr>
            <a:lvl6pPr marL="1680210" indent="0">
              <a:buNone/>
              <a:defRPr sz="1470"/>
            </a:lvl6pPr>
            <a:lvl7pPr marL="2016252" indent="0">
              <a:buNone/>
              <a:defRPr sz="1470"/>
            </a:lvl7pPr>
            <a:lvl8pPr marL="2352294" indent="0">
              <a:buNone/>
              <a:defRPr sz="1470"/>
            </a:lvl8pPr>
            <a:lvl9pPr marL="2688336" indent="0">
              <a:buNone/>
              <a:defRPr sz="147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7266" y="2016443"/>
            <a:ext cx="2890297" cy="3735709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ACD-8A03-4B24-A696-730C3CEF321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93D2-9A65-4221-98B7-B73487440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648885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ACD-8A03-4B24-A696-730C3CEF321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93D2-9A65-4221-98B7-B73487440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020728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13029" y="357856"/>
            <a:ext cx="1932310" cy="56961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6099" y="357856"/>
            <a:ext cx="5684912" cy="56961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ACD-8A03-4B24-A696-730C3CEF321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93D2-9A65-4221-98B7-B73487440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07429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8965" y="1103133"/>
            <a:ext cx="4052872" cy="504577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1193" y="1103133"/>
            <a:ext cx="4054428" cy="504577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A3D70-31E3-4665-AE1D-CDA2EC7B033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6179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072" y="269171"/>
            <a:ext cx="8065294" cy="112024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8073" y="1504553"/>
            <a:ext cx="3959525" cy="6270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8009" indent="0">
              <a:buNone/>
              <a:defRPr sz="2000" b="1"/>
            </a:lvl2pPr>
            <a:lvl3pPr marL="896017" indent="0">
              <a:buNone/>
              <a:defRPr sz="1800" b="1"/>
            </a:lvl3pPr>
            <a:lvl4pPr marL="1344026" indent="0">
              <a:buNone/>
              <a:defRPr sz="1600" b="1"/>
            </a:lvl4pPr>
            <a:lvl5pPr marL="1792034" indent="0">
              <a:buNone/>
              <a:defRPr sz="1600" b="1"/>
            </a:lvl5pPr>
            <a:lvl6pPr marL="2240043" indent="0">
              <a:buNone/>
              <a:defRPr sz="1600" b="1"/>
            </a:lvl6pPr>
            <a:lvl7pPr marL="2688051" indent="0">
              <a:buNone/>
              <a:defRPr sz="1600" b="1"/>
            </a:lvl7pPr>
            <a:lvl8pPr marL="3136060" indent="0">
              <a:buNone/>
              <a:defRPr sz="1600" b="1"/>
            </a:lvl8pPr>
            <a:lvl9pPr marL="35840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8073" y="2131579"/>
            <a:ext cx="3959525" cy="38726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52288" y="1504553"/>
            <a:ext cx="3961080" cy="6270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8009" indent="0">
              <a:buNone/>
              <a:defRPr sz="2000" b="1"/>
            </a:lvl2pPr>
            <a:lvl3pPr marL="896017" indent="0">
              <a:buNone/>
              <a:defRPr sz="1800" b="1"/>
            </a:lvl3pPr>
            <a:lvl4pPr marL="1344026" indent="0">
              <a:buNone/>
              <a:defRPr sz="1600" b="1"/>
            </a:lvl4pPr>
            <a:lvl5pPr marL="1792034" indent="0">
              <a:buNone/>
              <a:defRPr sz="1600" b="1"/>
            </a:lvl5pPr>
            <a:lvl6pPr marL="2240043" indent="0">
              <a:buNone/>
              <a:defRPr sz="1600" b="1"/>
            </a:lvl6pPr>
            <a:lvl7pPr marL="2688051" indent="0">
              <a:buNone/>
              <a:defRPr sz="1600" b="1"/>
            </a:lvl7pPr>
            <a:lvl8pPr marL="3136060" indent="0">
              <a:buNone/>
              <a:defRPr sz="1600" b="1"/>
            </a:lvl8pPr>
            <a:lvl9pPr marL="35840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52288" y="2131579"/>
            <a:ext cx="3961080" cy="38726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BC2E5-2809-4E7F-B555-274B3BDBA6F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519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6FC85-AF4B-4483-8254-953E7042541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43789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04160-A331-4879-83D3-9E9AB004225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4647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vmlDrawing" Target="../drawings/vmlDrawing1.vml"/><Relationship Id="rId9" Type="http://schemas.openxmlformats.org/officeDocument/2006/relationships/image" Target="../media/image3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3" Type="http://schemas.openxmlformats.org/officeDocument/2006/relationships/slideLayout" Target="../slideLayouts/slideLayout27.xml"/><Relationship Id="rId7" Type="http://schemas.openxmlformats.org/officeDocument/2006/relationships/vmlDrawing" Target="../drawings/vmlDrawing3.v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8.xml"/><Relationship Id="rId9" Type="http://schemas.openxmlformats.org/officeDocument/2006/relationships/oleObject" Target="../embeddings/oleObject3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32.xml"/><Relationship Id="rId7" Type="http://schemas.openxmlformats.org/officeDocument/2006/relationships/tags" Target="../tags/tag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vmlDrawing" Target="../drawings/vmlDrawing5.vml"/><Relationship Id="rId11" Type="http://schemas.openxmlformats.org/officeDocument/2006/relationships/image" Target="../media/image3.png"/><Relationship Id="rId5" Type="http://schemas.openxmlformats.org/officeDocument/2006/relationships/theme" Target="../theme/theme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slideLayout" Target="../slideLayouts/slideLayout36.xml"/><Relationship Id="rId7" Type="http://schemas.openxmlformats.org/officeDocument/2006/relationships/tags" Target="../tags/tag8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vmlDrawing" Target="../drawings/vmlDrawing7.vml"/><Relationship Id="rId11" Type="http://schemas.openxmlformats.org/officeDocument/2006/relationships/image" Target="../media/image3.png"/><Relationship Id="rId5" Type="http://schemas.openxmlformats.org/officeDocument/2006/relationships/theme" Target="../theme/theme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slideLayout" Target="../slideLayouts/slideLayout40.xml"/><Relationship Id="rId7" Type="http://schemas.openxmlformats.org/officeDocument/2006/relationships/tags" Target="../tags/tag1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vmlDrawing" Target="../drawings/vmlDrawing9.vml"/><Relationship Id="rId11" Type="http://schemas.openxmlformats.org/officeDocument/2006/relationships/image" Target="../media/image3.png"/><Relationship Id="rId5" Type="http://schemas.openxmlformats.org/officeDocument/2006/relationships/theme" Target="../theme/theme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1.xml"/><Relationship Id="rId9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44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ags" Target="../tags/tag12.xml"/><Relationship Id="rId5" Type="http://schemas.openxmlformats.org/officeDocument/2006/relationships/vmlDrawing" Target="../drawings/vmlDrawing11.vml"/><Relationship Id="rId10" Type="http://schemas.openxmlformats.org/officeDocument/2006/relationships/image" Target="../media/image14.png"/><Relationship Id="rId4" Type="http://schemas.openxmlformats.org/officeDocument/2006/relationships/theme" Target="../theme/theme8.xml"/><Relationship Id="rId9" Type="http://schemas.openxmlformats.org/officeDocument/2006/relationships/image" Target="../media/image1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47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tags" Target="../tags/tag14.xml"/><Relationship Id="rId5" Type="http://schemas.openxmlformats.org/officeDocument/2006/relationships/vmlDrawing" Target="../drawings/vmlDrawing13.vml"/><Relationship Id="rId10" Type="http://schemas.openxmlformats.org/officeDocument/2006/relationships/image" Target="../media/image14.png"/><Relationship Id="rId4" Type="http://schemas.openxmlformats.org/officeDocument/2006/relationships/theme" Target="../theme/theme9.xml"/><Relationship Id="rId9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3982">
              <a:schemeClr val="accent4">
                <a:lumMod val="20000"/>
                <a:lumOff val="80000"/>
              </a:schemeClr>
            </a:gs>
            <a:gs pos="0">
              <a:schemeClr val="accent4">
                <a:lumMod val="40000"/>
                <a:lumOff val="60000"/>
              </a:schemeClr>
            </a:gs>
            <a:gs pos="56000">
              <a:schemeClr val="accent4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6015453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06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10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21584" y="1940592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/>
              <a:t>Last Modified 12.30.2014 4:54 PM Russia TZ 2 Standard Time</a:t>
            </a:r>
            <a:endParaRPr lang="ru-RU" dirty="0" smtClean="0"/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8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/>
              <a:t>Printed 12.5.2014 2:43 AM Russia TZ 2 Standard Time</a:t>
            </a:r>
            <a:endParaRPr lang="ru-RU" dirty="0" smtClean="0"/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4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+mn-lt"/>
              </a:rPr>
              <a:t>TRACKER</a:t>
            </a:r>
            <a:endParaRPr lang="ru-RU" sz="140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3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baseline="0" dirty="0" smtClean="0">
                <a:latin typeface="+mn-lt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536" indent="-609536" defTabSz="895255">
              <a:tabLst>
                <a:tab pos="612710" algn="l"/>
              </a:tabLst>
            </a:pPr>
            <a:r>
              <a:rPr lang="ru-RU" sz="1000" baseline="0" dirty="0" smtClean="0">
                <a:solidFill>
                  <a:schemeClr val="tx1"/>
                </a:solidFill>
                <a:latin typeface="+mn-lt"/>
              </a:rPr>
              <a:t>ИСТОЧНИК: источник</a:t>
            </a:r>
            <a:endParaRPr lang="ru-RU" sz="1000" baseline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4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/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430" tIns="91430" rIns="91430" bIns="91430" anchor="ctr"/>
          <a:lstStyle/>
          <a:p>
            <a:pPr>
              <a:defRPr/>
            </a:pPr>
            <a:endParaRPr lang="ru-RU" sz="1800" dirty="0"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430" tIns="91430" rIns="91430" bIns="91430" anchor="ctr"/>
          <a:lstStyle/>
          <a:p>
            <a:pPr>
              <a:defRPr/>
            </a:pPr>
            <a:endParaRPr lang="ru-RU" sz="1800" dirty="0"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tabLst>
          <a:tab pos="357150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55" indent="-192067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151" indent="-26191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298" indent="-155558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982">
              <a:schemeClr val="accent4">
                <a:lumMod val="20000"/>
                <a:lumOff val="80000"/>
              </a:schemeClr>
            </a:gs>
            <a:gs pos="0">
              <a:schemeClr val="accent4">
                <a:lumMod val="40000"/>
                <a:lumOff val="60000"/>
              </a:schemeClr>
            </a:gs>
            <a:gs pos="56000">
              <a:schemeClr val="accent4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099" y="357857"/>
            <a:ext cx="7729240" cy="1299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6099" y="1789282"/>
            <a:ext cx="7729240" cy="4264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6099" y="6229812"/>
            <a:ext cx="2016324" cy="3578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40ACD-8A03-4B24-A696-730C3CEF321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68477" y="6229812"/>
            <a:ext cx="3024485" cy="3578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29015" y="6229812"/>
            <a:ext cx="2016324" cy="3578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B93D2-9A65-4221-98B7-B73487440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59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sldNum="0" hdr="0" ftr="0" dt="0"/>
  <p:txStyles>
    <p:titleStyle>
      <a:lvl1pPr algn="l" defTabSz="672084" rtl="0" eaLnBrk="1" latinLnBrk="0" hangingPunct="1">
        <a:lnSpc>
          <a:spcPct val="90000"/>
        </a:lnSpc>
        <a:spcBef>
          <a:spcPct val="0"/>
        </a:spcBef>
        <a:buNone/>
        <a:defRPr sz="32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021" indent="-168021" algn="l" defTabSz="672084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614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512189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848231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18427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85635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3982">
              <a:schemeClr val="accent4">
                <a:lumMod val="20000"/>
                <a:lumOff val="80000"/>
              </a:schemeClr>
            </a:gs>
            <a:gs pos="0">
              <a:schemeClr val="accent4">
                <a:lumMod val="40000"/>
                <a:lumOff val="60000"/>
              </a:schemeClr>
            </a:gs>
            <a:gs pos="56000">
              <a:schemeClr val="accent4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963" y="1103133"/>
            <a:ext cx="8256658" cy="5045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8963" y="0"/>
            <a:ext cx="7480311" cy="9428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5927" y="104245"/>
            <a:ext cx="869695" cy="77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558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48009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896017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4402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792034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77337" indent="-177337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3119" indent="-174225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38688" indent="-262894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31809" indent="-22400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31595" indent="-22400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479603" indent="-22400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27612" indent="-22400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375620" indent="-22400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23629" indent="-22400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009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6017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026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034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0043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8051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6060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4068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3982">
              <a:schemeClr val="accent4">
                <a:lumMod val="20000"/>
                <a:lumOff val="80000"/>
              </a:schemeClr>
            </a:gs>
            <a:gs pos="0">
              <a:schemeClr val="accent4">
                <a:lumMod val="40000"/>
                <a:lumOff val="60000"/>
              </a:schemeClr>
            </a:gs>
            <a:gs pos="56000">
              <a:schemeClr val="accent4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5" y="6320054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963" y="1103132"/>
            <a:ext cx="8256658" cy="5045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8963" y="0"/>
            <a:ext cx="7480311" cy="9428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5926" y="104245"/>
            <a:ext cx="869695" cy="77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423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4805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896112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44168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792224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77356" indent="-177356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3156" indent="-17424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38809" indent="-262922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31982" indent="-22402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31810" indent="-22402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479866" indent="-22402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27922" indent="-22402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375978" indent="-22402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24034" indent="-22402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896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056" algn="l" defTabSz="896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6112" algn="l" defTabSz="896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algn="l" defTabSz="896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224" algn="l" defTabSz="896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0280" algn="l" defTabSz="896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8336" algn="l" defTabSz="896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6392" algn="l" defTabSz="896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4448" algn="l" defTabSz="896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3982">
              <a:schemeClr val="accent4">
                <a:lumMod val="20000"/>
                <a:lumOff val="80000"/>
              </a:schemeClr>
            </a:gs>
            <a:gs pos="0">
              <a:schemeClr val="accent4">
                <a:lumMod val="40000"/>
                <a:lumOff val="60000"/>
              </a:schemeClr>
            </a:gs>
            <a:gs pos="56000">
              <a:schemeClr val="accent4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84838381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56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21584" y="1940592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8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4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3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536" indent="-609536" defTabSz="895255">
              <a:tabLst>
                <a:tab pos="612710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4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430" tIns="91430" rIns="91430" bIns="9143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430" tIns="91430" rIns="91430" bIns="9143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7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tabLst>
          <a:tab pos="357150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55" indent="-192067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151" indent="-26191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298" indent="-155558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3982">
              <a:schemeClr val="accent4">
                <a:lumMod val="20000"/>
                <a:lumOff val="80000"/>
              </a:schemeClr>
            </a:gs>
            <a:gs pos="0">
              <a:schemeClr val="accent4">
                <a:lumMod val="40000"/>
                <a:lumOff val="60000"/>
              </a:schemeClr>
            </a:gs>
            <a:gs pos="56000">
              <a:schemeClr val="accent4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48474515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50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21584" y="1940593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9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5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40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4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472" indent="-609472" defTabSz="895160">
              <a:tabLst>
                <a:tab pos="612645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5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420" tIns="91420" rIns="91420" bIns="9142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420" tIns="91420" rIns="91420" bIns="9142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05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5160" rtl="0" eaLnBrk="1" fontAlgn="base" hangingPunct="1">
        <a:spcBef>
          <a:spcPct val="0"/>
        </a:spcBef>
        <a:spcAft>
          <a:spcPct val="0"/>
        </a:spcAft>
        <a:tabLst>
          <a:tab pos="357112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16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16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16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16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102" algn="l" defTabSz="89516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206" algn="l" defTabSz="89516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309" algn="l" defTabSz="89516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413" algn="l" defTabSz="89516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16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34" indent="-192047" algn="l" defTabSz="8951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102" indent="-261882" algn="l" defTabSz="8951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233" indent="-155542" algn="l" defTabSz="8951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648" indent="-130148" algn="l" defTabSz="8951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648" indent="-130148" algn="l" defTabSz="8951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648" indent="-130148" algn="l" defTabSz="8951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648" indent="-130148" algn="l" defTabSz="8951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648" indent="-130148" algn="l" defTabSz="8951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2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6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9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16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18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22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24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3982">
              <a:schemeClr val="accent4">
                <a:lumMod val="20000"/>
                <a:lumOff val="80000"/>
              </a:schemeClr>
            </a:gs>
            <a:gs pos="0">
              <a:schemeClr val="accent4">
                <a:lumMod val="40000"/>
                <a:lumOff val="60000"/>
              </a:schemeClr>
            </a:gs>
            <a:gs pos="56000">
              <a:schemeClr val="accent4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24714085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96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799944" y="1940591"/>
            <a:ext cx="218329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7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2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99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8" r:id="rId3"/>
    <p:sldLayoutId id="2147483709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3982">
              <a:schemeClr val="accent4">
                <a:lumMod val="20000"/>
                <a:lumOff val="80000"/>
              </a:schemeClr>
            </a:gs>
            <a:gs pos="0">
              <a:schemeClr val="accent4">
                <a:lumMod val="40000"/>
                <a:lumOff val="60000"/>
              </a:schemeClr>
            </a:gs>
            <a:gs pos="56000">
              <a:schemeClr val="accent4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21434303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26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21584" y="1940592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8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4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3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536" indent="-609536" defTabSz="895255">
              <a:tabLst>
                <a:tab pos="612710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4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430" tIns="91430" rIns="91430" bIns="9143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430" tIns="91430" rIns="91430" bIns="9143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37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5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tabLst>
          <a:tab pos="357150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55" indent="-192067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151" indent="-26191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298" indent="-155558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3982">
              <a:schemeClr val="accent4">
                <a:lumMod val="20000"/>
                <a:lumOff val="80000"/>
              </a:schemeClr>
            </a:gs>
            <a:gs pos="0">
              <a:schemeClr val="accent4">
                <a:lumMod val="40000"/>
                <a:lumOff val="60000"/>
              </a:schemeClr>
            </a:gs>
            <a:gs pos="56000">
              <a:schemeClr val="accent4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/>
          </p:nvPr>
        </p:nvGraphicFramePr>
        <p:xfrm>
          <a:off x="2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5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42907" y="1941550"/>
            <a:ext cx="2097407" cy="9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88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1568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69380" y="4115382"/>
            <a:ext cx="1844461" cy="9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88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1568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4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899" y="26988"/>
            <a:ext cx="842056" cy="21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72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372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3" y="927815"/>
            <a:ext cx="8618537" cy="24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568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98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536" indent="-609536" defTabSz="895255">
              <a:tabLst>
                <a:tab pos="612710" algn="l"/>
              </a:tabLst>
            </a:pPr>
            <a:r>
              <a:rPr lang="ru-RU" sz="98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98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4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568" b="1" dirty="0" smtClean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ru-RU" sz="1568" dirty="0" smtClean="0">
                  <a:solidFill>
                    <a:srgbClr val="808080"/>
                  </a:solidFill>
                  <a:latin typeface="Arial"/>
                </a:rPr>
                <a:t>Unit of measure</a:t>
              </a:r>
              <a:endParaRPr lang="ru-RU" sz="1568" dirty="0">
                <a:solidFill>
                  <a:srgbClr val="808080"/>
                </a:solidFill>
                <a:latin typeface="Arial"/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433" tIns="91433" rIns="91433" bIns="91433" anchor="ctr"/>
          <a:lstStyle/>
          <a:p>
            <a:pPr>
              <a:defRPr/>
            </a:pPr>
            <a:endParaRPr lang="ru-RU" sz="1764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433" tIns="91433" rIns="91433" bIns="91433" anchor="ctr"/>
          <a:lstStyle/>
          <a:p>
            <a:pPr>
              <a:defRPr/>
            </a:pPr>
            <a:endParaRPr lang="ru-RU" sz="1764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15041" y="41612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25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58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6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tabLst>
          <a:tab pos="357150" algn="l"/>
        </a:tabLst>
        <a:defRPr sz="1862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568">
          <a:solidFill>
            <a:schemeClr val="tx1"/>
          </a:solidFill>
          <a:latin typeface="+mn-lt"/>
          <a:ea typeface="+mn-ea"/>
          <a:cs typeface="+mn-cs"/>
        </a:defRPr>
      </a:lvl1pPr>
      <a:lvl2pPr marL="193655" indent="-192067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568">
          <a:solidFill>
            <a:schemeClr val="tx1"/>
          </a:solidFill>
          <a:latin typeface="+mn-lt"/>
        </a:defRPr>
      </a:lvl2pPr>
      <a:lvl3pPr marL="457151" indent="-26191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568">
          <a:solidFill>
            <a:schemeClr val="tx1"/>
          </a:solidFill>
          <a:latin typeface="+mn-lt"/>
        </a:defRPr>
      </a:lvl3pPr>
      <a:lvl4pPr marL="614298" indent="-155558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568">
          <a:solidFill>
            <a:schemeClr val="tx1"/>
          </a:solidFill>
          <a:latin typeface="+mn-lt"/>
        </a:defRPr>
      </a:lvl4pPr>
      <a:lvl5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68">
          <a:solidFill>
            <a:schemeClr val="tx1"/>
          </a:solidFill>
          <a:latin typeface="+mn-lt"/>
        </a:defRPr>
      </a:lvl5pPr>
      <a:lvl6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68">
          <a:solidFill>
            <a:schemeClr val="tx1"/>
          </a:solidFill>
          <a:latin typeface="+mn-lt"/>
        </a:defRPr>
      </a:lvl6pPr>
      <a:lvl7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68">
          <a:solidFill>
            <a:schemeClr val="tx1"/>
          </a:solidFill>
          <a:latin typeface="+mn-lt"/>
        </a:defRPr>
      </a:lvl7pPr>
      <a:lvl8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68">
          <a:solidFill>
            <a:schemeClr val="tx1"/>
          </a:solidFill>
          <a:latin typeface="+mn-lt"/>
        </a:defRPr>
      </a:lvl8pPr>
      <a:lvl9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6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3982">
              <a:schemeClr val="accent4">
                <a:lumMod val="20000"/>
                <a:lumOff val="80000"/>
              </a:schemeClr>
            </a:gs>
            <a:gs pos="0">
              <a:schemeClr val="accent4">
                <a:lumMod val="40000"/>
                <a:lumOff val="60000"/>
              </a:schemeClr>
            </a:gs>
            <a:gs pos="56000">
              <a:schemeClr val="accent4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/>
          </p:nvPr>
        </p:nvGraphicFramePr>
        <p:xfrm>
          <a:off x="2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6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42902" y="1941541"/>
            <a:ext cx="2097407" cy="9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88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1568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69375" y="4115373"/>
            <a:ext cx="1844461" cy="9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88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1568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4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899" y="26988"/>
            <a:ext cx="842056" cy="21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72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372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3" y="927815"/>
            <a:ext cx="8618537" cy="24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568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98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536" indent="-609536" defTabSz="895255">
              <a:tabLst>
                <a:tab pos="612710" algn="l"/>
              </a:tabLst>
            </a:pPr>
            <a:r>
              <a:rPr lang="ru-RU" sz="98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98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4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568" b="1" dirty="0" smtClean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ru-RU" sz="1568" dirty="0" smtClean="0">
                  <a:solidFill>
                    <a:srgbClr val="808080"/>
                  </a:solidFill>
                  <a:latin typeface="Arial"/>
                </a:rPr>
                <a:t>Unit of measure</a:t>
              </a:r>
              <a:endParaRPr lang="ru-RU" sz="1568" dirty="0">
                <a:solidFill>
                  <a:srgbClr val="808080"/>
                </a:solidFill>
                <a:latin typeface="Arial"/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433" tIns="91433" rIns="91433" bIns="91433" anchor="ctr"/>
          <a:lstStyle/>
          <a:p>
            <a:pPr>
              <a:defRPr/>
            </a:pPr>
            <a:endParaRPr lang="ru-RU" sz="1764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433" tIns="91433" rIns="91433" bIns="91433" anchor="ctr"/>
          <a:lstStyle/>
          <a:p>
            <a:pPr>
              <a:defRPr/>
            </a:pPr>
            <a:endParaRPr lang="ru-RU" sz="1764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15041" y="41612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20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68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tabLst>
          <a:tab pos="357150" algn="l"/>
        </a:tabLst>
        <a:defRPr sz="1862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568">
          <a:solidFill>
            <a:schemeClr val="tx1"/>
          </a:solidFill>
          <a:latin typeface="+mn-lt"/>
          <a:ea typeface="+mn-ea"/>
          <a:cs typeface="+mn-cs"/>
        </a:defRPr>
      </a:lvl1pPr>
      <a:lvl2pPr marL="193655" indent="-192067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568">
          <a:solidFill>
            <a:schemeClr val="tx1"/>
          </a:solidFill>
          <a:latin typeface="+mn-lt"/>
        </a:defRPr>
      </a:lvl2pPr>
      <a:lvl3pPr marL="457151" indent="-26191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568">
          <a:solidFill>
            <a:schemeClr val="tx1"/>
          </a:solidFill>
          <a:latin typeface="+mn-lt"/>
        </a:defRPr>
      </a:lvl3pPr>
      <a:lvl4pPr marL="614298" indent="-155558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568">
          <a:solidFill>
            <a:schemeClr val="tx1"/>
          </a:solidFill>
          <a:latin typeface="+mn-lt"/>
        </a:defRPr>
      </a:lvl4pPr>
      <a:lvl5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68">
          <a:solidFill>
            <a:schemeClr val="tx1"/>
          </a:solidFill>
          <a:latin typeface="+mn-lt"/>
        </a:defRPr>
      </a:lvl5pPr>
      <a:lvl6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68">
          <a:solidFill>
            <a:schemeClr val="tx1"/>
          </a:solidFill>
          <a:latin typeface="+mn-lt"/>
        </a:defRPr>
      </a:lvl6pPr>
      <a:lvl7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68">
          <a:solidFill>
            <a:schemeClr val="tx1"/>
          </a:solidFill>
          <a:latin typeface="+mn-lt"/>
        </a:defRPr>
      </a:lvl7pPr>
      <a:lvl8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68">
          <a:solidFill>
            <a:schemeClr val="tx1"/>
          </a:solidFill>
          <a:latin typeface="+mn-lt"/>
        </a:defRPr>
      </a:lvl8pPr>
      <a:lvl9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6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640" y="2134643"/>
            <a:ext cx="794505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buClrTx/>
              <a:buFontTx/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 eaLnBrk="1" hangingPunct="1">
              <a:buClrTx/>
              <a:buFontTx/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качества образования детей с ОВЗ, </a:t>
            </a:r>
          </a:p>
          <a:p>
            <a:pPr algn="ctr" eaLnBrk="1" hangingPunct="1">
              <a:buClrTx/>
              <a:buFontTx/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получающих образование на дому»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Tx/>
              <a:buFontTx/>
              <a:buNone/>
            </a:pP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2745" y="346416"/>
            <a:ext cx="6549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ClrTx/>
              <a:buFontTx/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«КОУ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ОО «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Орловская общеобразовательная школа для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 ОВЗ»</a:t>
            </a:r>
          </a:p>
        </p:txBody>
      </p:sp>
      <p:pic>
        <p:nvPicPr>
          <p:cNvPr id="198658" name="Picture 2" descr="http://dushadevushki.me/wp-content/uploads/2017/12/1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480" y="3101085"/>
            <a:ext cx="4716249" cy="275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87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" name="Text Box 29"/>
          <p:cNvSpPr txBox="1">
            <a:spLocks noChangeArrowheads="1"/>
          </p:cNvSpPr>
          <p:nvPr/>
        </p:nvSpPr>
        <p:spPr bwMode="auto">
          <a:xfrm>
            <a:off x="1079729" y="128821"/>
            <a:ext cx="689221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проекта </a:t>
            </a:r>
            <a:r>
              <a:rPr lang="ru-RU" sz="16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мониторинга качества образования детей с ОВЗ, </a:t>
            </a:r>
          </a:p>
          <a:p>
            <a:pPr algn="ctr" eaLnBrk="1" hangingPunct="1">
              <a:buClrTx/>
              <a:buFontTx/>
              <a:buNone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получающих образование на дому</a:t>
            </a:r>
            <a:r>
              <a:rPr lang="ru-RU" sz="16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8747" y="3643891"/>
            <a:ext cx="4357148" cy="2493281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375" tIns="45864" rIns="91375" bIns="45864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ru-RU" sz="1200" b="1" u="sng" dirty="0" smtClean="0">
              <a:solidFill>
                <a:srgbClr val="306FA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ru-RU" sz="1000" b="1" u="sng" dirty="0" smtClean="0">
                <a:solidFill>
                  <a:srgbClr val="306FAE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000" b="1" u="sng" dirty="0">
                <a:solidFill>
                  <a:srgbClr val="306FAE"/>
                </a:solidFill>
                <a:latin typeface="Times New Roman" pitchFamily="18" charset="0"/>
                <a:cs typeface="Times New Roman" pitchFamily="18" charset="0"/>
              </a:rPr>
              <a:t>. Цели и плановый </a:t>
            </a:r>
            <a:r>
              <a:rPr lang="ru-RU" sz="1000" b="1" u="sng" dirty="0" smtClean="0">
                <a:solidFill>
                  <a:srgbClr val="306FAE"/>
                </a:solidFill>
                <a:latin typeface="Times New Roman" pitchFamily="18" charset="0"/>
                <a:cs typeface="Times New Roman" pitchFamily="18" charset="0"/>
              </a:rPr>
              <a:t>эффект</a:t>
            </a:r>
          </a:p>
          <a:p>
            <a:pPr algn="ctr" eaLnBrk="1" hangingPunct="1">
              <a:buClrTx/>
              <a:buFontTx/>
              <a:buNone/>
            </a:pPr>
            <a:endParaRPr lang="ru-RU" sz="1000" b="1" u="sng" dirty="0">
              <a:solidFill>
                <a:srgbClr val="306FAE"/>
              </a:solidFill>
              <a:cs typeface="Times New Roman" pitchFamily="18" charset="0"/>
            </a:endParaRPr>
          </a:p>
          <a:p>
            <a:pPr algn="ctr" eaLnBrk="1" hangingPunct="1">
              <a:buClrTx/>
              <a:buFontTx/>
              <a:buNone/>
            </a:pPr>
            <a:endParaRPr lang="ru-RU" sz="1000" b="1" u="sng" dirty="0">
              <a:solidFill>
                <a:srgbClr val="306FAE"/>
              </a:solidFill>
              <a:cs typeface="Times New Roman" pitchFamily="18" charset="0"/>
            </a:endParaRPr>
          </a:p>
          <a:p>
            <a:pPr algn="ctr" eaLnBrk="1" hangingPunct="1">
              <a:buClrTx/>
              <a:buFontTx/>
              <a:buNone/>
            </a:pPr>
            <a:endParaRPr lang="ru-RU" sz="1000" b="1" u="sng" dirty="0">
              <a:solidFill>
                <a:srgbClr val="306FAE"/>
              </a:solidFill>
              <a:cs typeface="Times New Roman" pitchFamily="18" charset="0"/>
            </a:endParaRPr>
          </a:p>
          <a:p>
            <a:pPr algn="ctr" eaLnBrk="1" hangingPunct="1">
              <a:buClrTx/>
              <a:buFontTx/>
              <a:buNone/>
            </a:pPr>
            <a:endParaRPr lang="ru-RU" sz="1000" b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ru-RU" sz="10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ru-RU" sz="10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ru-RU" sz="10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ru-RU" sz="10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ru-RU" sz="10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ru-RU" sz="10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ru-RU" sz="10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ru-RU" sz="12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ru-RU" sz="12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550037" y="3647308"/>
            <a:ext cx="4294715" cy="248986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375" tIns="45864" rIns="91375" bIns="45864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ru-RU" sz="1200" b="1" u="sng" dirty="0" smtClean="0">
              <a:solidFill>
                <a:srgbClr val="306FAE"/>
              </a:solidFill>
              <a:cs typeface="Times New Roman" pitchFamily="18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ru-RU" sz="1000" b="1" u="sng" dirty="0" smtClean="0">
                <a:solidFill>
                  <a:srgbClr val="306FAE"/>
                </a:solidFill>
                <a:latin typeface="Times New Roman" pitchFamily="18" charset="0"/>
                <a:cs typeface="Times New Roman" pitchFamily="18" charset="0"/>
              </a:rPr>
              <a:t>4. Ключевые события</a:t>
            </a:r>
          </a:p>
          <a:p>
            <a:pPr algn="ctr" eaLnBrk="1" hangingPunct="1">
              <a:buClrTx/>
              <a:buFontTx/>
              <a:buNone/>
            </a:pPr>
            <a:endParaRPr lang="ru-RU" sz="10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Старт проекта – август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>
              <a:spcBef>
                <a:spcPts val="600"/>
              </a:spcBef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Диагностика и целевое состояние – август – сентябрь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marL="171450" lvl="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текущей карты процесса –  к сентябрю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marL="171450" lvl="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целевой карты процесса –  к сентябрю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>
              <a:spcBef>
                <a:spcPts val="600"/>
              </a:spcBef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Совещание по защите подходов внедрения – август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>
              <a:spcBef>
                <a:spcPts val="600"/>
              </a:spcBef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Внедрение улучшений – 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учебный год</a:t>
            </a:r>
          </a:p>
          <a:p>
            <a:pPr>
              <a:spcBef>
                <a:spcPts val="600"/>
              </a:spcBef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Завершающее совещание – май 2022 года</a:t>
            </a:r>
          </a:p>
          <a:p>
            <a:pPr>
              <a:spcBef>
                <a:spcPts val="600"/>
              </a:spcBef>
            </a:pP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985379"/>
              </p:ext>
            </p:extLst>
          </p:nvPr>
        </p:nvGraphicFramePr>
        <p:xfrm>
          <a:off x="189615" y="4082077"/>
          <a:ext cx="4286280" cy="2035411"/>
        </p:xfrm>
        <a:graphic>
          <a:graphicData uri="http://schemas.openxmlformats.org/drawingml/2006/table">
            <a:tbl>
              <a:tblPr/>
              <a:tblGrid>
                <a:gridCol w="2288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348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цели</a:t>
                      </a:r>
                    </a:p>
                  </a:txBody>
                  <a:tcPr marL="91378" marR="91378" marT="45845" marB="4584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</a:p>
                  </a:txBody>
                  <a:tcPr marL="91378" marR="91378" marT="45845" marB="4584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Целевой показатель</a:t>
                      </a:r>
                    </a:p>
                  </a:txBody>
                  <a:tcPr marL="91378" marR="91378" marT="45845" marB="4584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43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Оптимизация времени протекания процесса при работе с документацией </a:t>
                      </a:r>
                    </a:p>
                  </a:txBody>
                  <a:tcPr marL="91378" marR="91378" marT="45845" marB="4584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мин/год на одного ученика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78" marR="91378" marT="45845" marB="4584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./год на одного ученика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78" marR="91378" marT="45845" marB="4584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89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Оптимизация времени сведения и обработки информации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ответственным.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78" marR="91378" marT="45845" marB="4584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часов/год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78" marR="91378" marT="45845" marB="4584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часа/год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378" marR="91378" marT="45845" marB="4584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89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Снижение финансовых затрат </a:t>
                      </a:r>
                    </a:p>
                  </a:txBody>
                  <a:tcPr marL="91378" marR="91378" marT="45845" marB="4584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a:t>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a:t>350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a:t>руб./год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78" marR="91378" marT="45845" marB="4584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 panose="05050102010706020507" pitchFamily="18" charset="2"/>
                        </a:rPr>
                        <a:t>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 panose="05050102010706020507" pitchFamily="18" charset="2"/>
                        </a:rPr>
                        <a:t>10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 panose="05050102010706020507" pitchFamily="18" charset="2"/>
                        </a:rPr>
                        <a:t>руб./год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378" marR="91378" marT="45845" marB="4584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118747" y="984120"/>
            <a:ext cx="4357148" cy="167033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1971" tIns="17993" rIns="71971" bIns="35986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0"/>
              </a:spcBef>
              <a:buClrTx/>
              <a:buFontTx/>
              <a:buNone/>
            </a:pPr>
            <a:r>
              <a:rPr lang="ru-RU" sz="1000" b="1" u="sng" dirty="0" smtClean="0">
                <a:solidFill>
                  <a:srgbClr val="306FAE"/>
                </a:solidFill>
                <a:latin typeface="Times New Roman" pitchFamily="18" charset="0"/>
                <a:cs typeface="Times New Roman" pitchFamily="18" charset="0"/>
              </a:rPr>
              <a:t>1. Вовлеченные лица и рамки проекта: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ru-RU" sz="1000" b="1" dirty="0" smtClean="0">
                <a:solidFill>
                  <a:srgbClr val="306FAE"/>
                </a:solidFill>
                <a:latin typeface="Times New Roman" pitchFamily="18" charset="0"/>
                <a:cs typeface="Times New Roman" pitchFamily="18" charset="0"/>
              </a:rPr>
              <a:t>Заказчики процесса:</a:t>
            </a:r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администрация учреждения</a:t>
            </a:r>
            <a:endParaRPr lang="ru-RU" sz="1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ru-RU" sz="1000" b="1" dirty="0" smtClean="0">
                <a:solidFill>
                  <a:srgbClr val="306FAE"/>
                </a:solidFill>
                <a:latin typeface="Times New Roman" pitchFamily="18" charset="0"/>
                <a:cs typeface="Times New Roman" pitchFamily="18" charset="0"/>
              </a:rPr>
              <a:t>Периметр проекта:</a:t>
            </a:r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Tx/>
              <a:buFontTx/>
              <a:buNone/>
            </a:pPr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Общеобразовательное учреждение</a:t>
            </a:r>
            <a:endParaRPr lang="ru-RU" sz="1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ru-RU" sz="1000" b="1" dirty="0" smtClean="0">
                <a:solidFill>
                  <a:srgbClr val="306FAE"/>
                </a:solidFill>
                <a:latin typeface="Times New Roman" pitchFamily="18" charset="0"/>
                <a:cs typeface="Times New Roman" pitchFamily="18" charset="0"/>
              </a:rPr>
              <a:t>Владелец процесса:</a:t>
            </a:r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руководитель общеобразовательного учреждения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ru-RU" sz="1000" b="1" dirty="0" smtClean="0">
                <a:solidFill>
                  <a:srgbClr val="306FAE"/>
                </a:solidFill>
                <a:latin typeface="Times New Roman" pitchFamily="18" charset="0"/>
                <a:cs typeface="Times New Roman" pitchFamily="18" charset="0"/>
              </a:rPr>
              <a:t>Руководитель проекта:</a:t>
            </a:r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руководитель общеобразовательного учреждения</a:t>
            </a:r>
            <a:endParaRPr 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ru-RU" sz="1000" b="1" dirty="0" smtClean="0">
                <a:solidFill>
                  <a:srgbClr val="306FAE"/>
                </a:solidFill>
                <a:latin typeface="Times New Roman" pitchFamily="18" charset="0"/>
                <a:cs typeface="Times New Roman" pitchFamily="18" charset="0"/>
              </a:rPr>
              <a:t>Команда проекта: </a:t>
            </a:r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администрация общеобразовательного  </a:t>
            </a:r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учреждения</a:t>
            </a:r>
            <a:endParaRPr lang="ru-RU" sz="1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550037" y="984120"/>
            <a:ext cx="4294715" cy="2114716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375" tIns="45864" rIns="91375" bIns="45864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114000"/>
              </a:lnSpc>
              <a:buClrTx/>
              <a:buFontTx/>
              <a:buNone/>
            </a:pPr>
            <a:r>
              <a:rPr lang="ru-RU" sz="1000" b="1" u="sng" dirty="0" smtClean="0">
                <a:solidFill>
                  <a:srgbClr val="306FAE"/>
                </a:solidFill>
                <a:latin typeface="Times New Roman" pitchFamily="18" charset="0"/>
                <a:cs typeface="Times New Roman" pitchFamily="18" charset="0"/>
              </a:rPr>
              <a:t>2. Обоснование выбора</a:t>
            </a:r>
          </a:p>
          <a:p>
            <a:pPr eaLnBrk="1" hangingPunct="1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Ключевой риск: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увеличение продолжительности работы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ответственного за надомное обучение администратора по обработке больших данных. 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</a:t>
            </a:r>
          </a:p>
          <a:p>
            <a:pPr algn="just" eaLnBrk="1" hangingPunct="1">
              <a:lnSpc>
                <a:spcPct val="150000"/>
              </a:lnSpc>
              <a:buFont typeface="Times New Roman" pitchFamily="18" charset="0"/>
              <a:buAutoNum type="arabicPeriod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Проблема регистрации, учёта и хранения документов;</a:t>
            </a:r>
          </a:p>
          <a:p>
            <a:pPr algn="just" eaLnBrk="1" hangingPunct="1">
              <a:lnSpc>
                <a:spcPct val="150000"/>
              </a:lnSpc>
              <a:buFont typeface="Times New Roman" pitchFamily="18" charset="0"/>
              <a:buAutoNum type="arabicPeriod"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отсутствия оперативного доступа к  отчетной информации;</a:t>
            </a:r>
          </a:p>
          <a:p>
            <a:pPr algn="just" eaLnBrk="1" hangingPunct="1">
              <a:lnSpc>
                <a:spcPct val="150000"/>
              </a:lnSpc>
              <a:buFont typeface="Times New Roman" pitchFamily="18" charset="0"/>
              <a:buAutoNum type="arabicPeriod"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управления процессами движения документов;</a:t>
            </a:r>
          </a:p>
          <a:p>
            <a:pPr algn="just" eaLnBrk="1" hangingPunct="1">
              <a:lnSpc>
                <a:spcPct val="150000"/>
              </a:lnSpc>
              <a:buFont typeface="Times New Roman" pitchFamily="18" charset="0"/>
              <a:buAutoNum type="arabicPeriod"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 порчи или утери документов;</a:t>
            </a:r>
          </a:p>
          <a:p>
            <a:pPr algn="just" eaLnBrk="1" hangingPunct="1">
              <a:lnSpc>
                <a:spcPct val="150000"/>
              </a:lnSpc>
              <a:buFont typeface="Times New Roman" pitchFamily="18" charset="0"/>
              <a:buAutoNum type="arabicPeriod"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финансовых затрат на документооборот. </a:t>
            </a:r>
          </a:p>
        </p:txBody>
      </p:sp>
    </p:spTree>
    <p:extLst>
      <p:ext uri="{BB962C8B-B14F-4D97-AF65-F5344CB8AC3E}">
        <p14:creationId xmlns:p14="http://schemas.microsoft.com/office/powerpoint/2010/main" val="2183684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1153475" y="329906"/>
            <a:ext cx="68298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1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 </a:t>
            </a:r>
            <a:endParaRPr lang="ru-RU" sz="1400" b="1" dirty="0" smtClean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ru-RU" sz="14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мониторинга качества образования детей с ОВЗ, </a:t>
            </a:r>
          </a:p>
          <a:p>
            <a:pPr algn="ctr" eaLnBrk="1" hangingPunct="1">
              <a:buClrTx/>
              <a:buFontTx/>
              <a:buNone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получающих образование на дому</a:t>
            </a:r>
            <a:r>
              <a:rPr lang="ru-RU" sz="14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4761" y="1465526"/>
            <a:ext cx="6839895" cy="89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4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</a:t>
            </a:r>
          </a:p>
          <a:p>
            <a:r>
              <a:rPr lang="ru-RU" sz="126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Скульбеда Елена Петровна, директор </a:t>
            </a:r>
          </a:p>
          <a:p>
            <a:r>
              <a:rPr lang="ru-RU" sz="126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КОУ ОО «Орловская общеобразовательная </a:t>
            </a:r>
          </a:p>
          <a:p>
            <a:r>
              <a:rPr lang="ru-RU" sz="126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для обучающихся с ОВЗ»</a:t>
            </a:r>
          </a:p>
        </p:txBody>
      </p:sp>
      <p:sp>
        <p:nvSpPr>
          <p:cNvPr id="17" name="Freeform 4"/>
          <p:cNvSpPr>
            <a:spLocks noEditPoints="1"/>
          </p:cNvSpPr>
          <p:nvPr/>
        </p:nvSpPr>
        <p:spPr bwMode="gray">
          <a:xfrm>
            <a:off x="188391" y="2356500"/>
            <a:ext cx="6453056" cy="3843372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ru-RU" sz="1447"/>
          </a:p>
        </p:txBody>
      </p:sp>
      <p:pic>
        <p:nvPicPr>
          <p:cNvPr id="51202" name="Picture 2" descr="http://xn--8-0tb4a.xn--p1ai/images/photos/Adm/direc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33" y="1049365"/>
            <a:ext cx="1427763" cy="190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53475" y="3094173"/>
            <a:ext cx="3318675" cy="704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4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Разработчики проекта:</a:t>
            </a:r>
          </a:p>
          <a:p>
            <a:pPr marL="258489" indent="-258489">
              <a:buFontTx/>
              <a:buChar char="-"/>
            </a:pPr>
            <a:r>
              <a:rPr lang="ru-RU" sz="126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школы;</a:t>
            </a:r>
          </a:p>
          <a:p>
            <a:pPr marL="258489" indent="-258489">
              <a:buFontTx/>
              <a:buChar char="-"/>
            </a:pPr>
            <a:r>
              <a:rPr lang="ru-RU" sz="1266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классные руководители.</a:t>
            </a:r>
            <a:endParaRPr lang="ru-RU" sz="1086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04" name="Picture 4" descr="rpunber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33" y="3957304"/>
            <a:ext cx="865042" cy="115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d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30" y="3959767"/>
            <a:ext cx="867210" cy="115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0" r="5761"/>
          <a:stretch/>
        </p:blipFill>
        <p:spPr>
          <a:xfrm>
            <a:off x="2551840" y="3957304"/>
            <a:ext cx="951752" cy="11533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193" y="5168977"/>
            <a:ext cx="1141659" cy="593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8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Грюнберг И.В., </a:t>
            </a:r>
          </a:p>
          <a:p>
            <a:pPr algn="ctr"/>
            <a:r>
              <a:rPr lang="ru-RU" sz="108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</a:p>
          <a:p>
            <a:pPr algn="ctr"/>
            <a:r>
              <a:rPr lang="ru-RU" sz="108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75416" y="5168977"/>
            <a:ext cx="1154483" cy="593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8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Косенкова М.Г, </a:t>
            </a:r>
          </a:p>
          <a:p>
            <a:pPr algn="ctr"/>
            <a:r>
              <a:rPr lang="ru-RU" sz="108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</a:p>
          <a:p>
            <a:pPr algn="ctr"/>
            <a:r>
              <a:rPr lang="ru-RU" sz="108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2768" y="5168976"/>
            <a:ext cx="1269899" cy="426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8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Сальникова Е.М., </a:t>
            </a:r>
          </a:p>
          <a:p>
            <a:pPr algn="ctr"/>
            <a:r>
              <a:rPr lang="ru-RU" sz="108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82151" y="3285648"/>
            <a:ext cx="3502505" cy="1299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проекта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1447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надомного обучения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дому обучается 143 обучающихся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57847" y="1341339"/>
            <a:ext cx="3257093" cy="161649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86" dirty="0">
                <a:solidFill>
                  <a:srgbClr val="0848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КОУ ОО «Орловская общеобразовательная школа для обучающихся с ограниченными возможностями здоровья»</a:t>
            </a:r>
          </a:p>
          <a:p>
            <a:pPr algn="ctr"/>
            <a:r>
              <a:rPr lang="ru-RU" sz="1086" dirty="0">
                <a:solidFill>
                  <a:srgbClr val="0848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302026, г. Орёл, пер. Соляной, д. 2</a:t>
            </a:r>
          </a:p>
          <a:p>
            <a:pPr algn="ctr"/>
            <a:r>
              <a:rPr lang="ru-RU" sz="1086" dirty="0">
                <a:solidFill>
                  <a:srgbClr val="0848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Телефон:(4862) 59 03 12</a:t>
            </a:r>
          </a:p>
          <a:p>
            <a:pPr algn="ctr"/>
            <a:r>
              <a:rPr lang="ru-RU" sz="1086" dirty="0">
                <a:solidFill>
                  <a:srgbClr val="0848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</a:t>
            </a:r>
            <a:endParaRPr lang="ru-RU" sz="1086" dirty="0" smtClean="0">
              <a:solidFill>
                <a:srgbClr val="0848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86" dirty="0" smtClean="0">
                <a:solidFill>
                  <a:srgbClr val="0848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oligo</a:t>
            </a:r>
            <a:r>
              <a:rPr lang="ru-RU" sz="1086" dirty="0">
                <a:solidFill>
                  <a:srgbClr val="0848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-14@</a:t>
            </a:r>
            <a:r>
              <a:rPr lang="en-US" sz="1086" dirty="0" err="1">
                <a:solidFill>
                  <a:srgbClr val="0848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orel</a:t>
            </a:r>
            <a:r>
              <a:rPr lang="ru-RU" sz="1086" dirty="0">
                <a:solidFill>
                  <a:srgbClr val="0848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086" dirty="0">
                <a:solidFill>
                  <a:srgbClr val="0848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ru-RU" sz="1086" dirty="0">
                <a:solidFill>
                  <a:srgbClr val="0848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086" dirty="0" err="1">
                <a:solidFill>
                  <a:srgbClr val="0848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1086" dirty="0">
              <a:solidFill>
                <a:srgbClr val="0848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280" y="1735688"/>
            <a:ext cx="646933" cy="64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235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1086522" y="147863"/>
            <a:ext cx="6829838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достижения цели проекта «Оптимизация </a:t>
            </a:r>
            <a:r>
              <a:rPr lang="ru-RU" sz="16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составлению </a:t>
            </a:r>
            <a:r>
              <a:rPr lang="ru-RU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отчетной </a:t>
            </a:r>
          </a:p>
          <a:p>
            <a:pPr algn="ctr" eaLnBrk="1" hangingPunct="1">
              <a:buClrTx/>
              <a:buFontTx/>
              <a:buNone/>
            </a:pPr>
            <a:r>
              <a:rPr lang="ru-RU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документации по питанию</a:t>
            </a:r>
          </a:p>
          <a:p>
            <a:pPr algn="ctr" eaLnBrk="1" hangingPunct="1">
              <a:buClrTx/>
              <a:buFontTx/>
              <a:buNone/>
            </a:pPr>
            <a:r>
              <a:rPr lang="ru-RU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использовании облачных сервисов»</a:t>
            </a: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ltGray">
          <a:xfrm>
            <a:off x="344671" y="1706318"/>
            <a:ext cx="5319417" cy="4067114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447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blackWhite">
          <a:xfrm>
            <a:off x="689342" y="2257791"/>
            <a:ext cx="3653509" cy="896144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ru-RU" sz="1447" b="1">
                <a:solidFill>
                  <a:schemeClr val="bg1"/>
                </a:solidFill>
              </a:rPr>
              <a:t>Add Your Text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blackWhite">
          <a:xfrm>
            <a:off x="689342" y="3291803"/>
            <a:ext cx="3653509" cy="896144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ru-RU" sz="1447" b="1">
                <a:solidFill>
                  <a:schemeClr val="bg1"/>
                </a:solidFill>
              </a:rPr>
              <a:t>Add Your Text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689342" y="4325815"/>
            <a:ext cx="3653509" cy="896144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ru-RU" sz="1447" b="1">
                <a:solidFill>
                  <a:schemeClr val="bg1"/>
                </a:solidFill>
              </a:rPr>
              <a:t>Add Your Text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5793704" y="2996432"/>
            <a:ext cx="2274826" cy="117188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CDD4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altLang="ru-RU" sz="2171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altLang="ru-RU" sz="1628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комплексной системы составления, сбора и хранения отчетной документации</a:t>
            </a:r>
            <a:endParaRPr lang="en-US" altLang="ru-RU" sz="1628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ltGray">
          <a:xfrm>
            <a:off x="404002" y="1718368"/>
            <a:ext cx="5319417" cy="4067114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447"/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blackWhite">
          <a:xfrm>
            <a:off x="748672" y="2269841"/>
            <a:ext cx="3653509" cy="896144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44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современных </a:t>
            </a:r>
          </a:p>
          <a:p>
            <a:pPr algn="ctr" eaLnBrk="0" hangingPunct="0"/>
            <a:r>
              <a:rPr lang="ru-RU" altLang="ru-RU" sz="144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технологий</a:t>
            </a:r>
            <a:endParaRPr lang="en-US" altLang="ru-RU" sz="1447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blackWhite">
          <a:xfrm>
            <a:off x="748672" y="3303853"/>
            <a:ext cx="3653509" cy="896144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447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временных затрат </a:t>
            </a:r>
          </a:p>
          <a:p>
            <a:pPr algn="ctr" eaLnBrk="0" hangingPunct="0"/>
            <a:r>
              <a:rPr lang="ru-RU" altLang="ru-RU" sz="1447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</a:t>
            </a:r>
            <a:endParaRPr lang="en-US" altLang="ru-RU" sz="1447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blackWhite">
          <a:xfrm>
            <a:off x="748672" y="4337865"/>
            <a:ext cx="3653509" cy="896144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447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материальных затрат</a:t>
            </a:r>
            <a:endParaRPr lang="en-US" altLang="ru-RU" sz="1447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5164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22745" y="346416"/>
            <a:ext cx="6549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ClrTx/>
              <a:buFontTx/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ПРОЕКТА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076903"/>
              </p:ext>
            </p:extLst>
          </p:nvPr>
        </p:nvGraphicFramePr>
        <p:xfrm>
          <a:off x="552892" y="818705"/>
          <a:ext cx="8048848" cy="5165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5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1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518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п/п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09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 проекта. Составление дорожной карты.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ОУ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09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и подготовка оборудования школы для работы с электронной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документацией.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Август-сентябрь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Методист, ответственный за надомное обучение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36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электронных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опросников и анкет на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платформе 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Forms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72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Методист, ответственный за надомное обучение</a:t>
                      </a:r>
                    </a:p>
                    <a:p>
                      <a:pPr marL="0" marR="0" lvl="0" indent="0" algn="l" defTabSz="672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77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Рабочее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совещание. Обучение навыкам работы с электронными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опросниками.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ОУ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778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доступа к электронной таблице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учителям надомного обучения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2022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 2023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72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Методист, ответственный за надомное обучение</a:t>
                      </a:r>
                    </a:p>
                    <a:p>
                      <a:pPr marL="0" marR="0" lvl="0" indent="0" algn="l" defTabSz="672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64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информации в электронную таблицу.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2022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 надомного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обучения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0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Обработка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создание итоговый отчёт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72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конце каждого квартала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72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Методист, ответственный за надомное обучение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536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72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Консультации по работе с электронными таблицами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72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72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Методист, ответственный за надомное обучение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67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Подведение итогов проекта.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 2021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ОУ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760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925" y="24005"/>
            <a:ext cx="8930513" cy="6697469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2807" y="122563"/>
            <a:ext cx="1951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Текущее состояние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931814" y="872090"/>
            <a:ext cx="2694830" cy="386854"/>
            <a:chOff x="2931814" y="872090"/>
            <a:chExt cx="2694830" cy="386854"/>
          </a:xfrm>
        </p:grpSpPr>
        <p:pic>
          <p:nvPicPr>
            <p:cNvPr id="198660" name="Picture 4" descr="https://image.freepik.com/free-icon/man-standing-reading-medical-history-in-his-hand_318-6445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1814" y="872090"/>
              <a:ext cx="372933" cy="372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s://image.freepik.com/free-icon/man-standing-reading-medical-history-in-his-hand_318-6445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8438" y="886011"/>
              <a:ext cx="372933" cy="372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s://image.freepik.com/free-icon/man-standing-reading-medical-history-in-his-hand_318-6445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9013" y="872090"/>
              <a:ext cx="372933" cy="372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s://image.freepik.com/free-icon/man-standing-reading-medical-history-in-his-hand_318-6445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1652" y="872090"/>
              <a:ext cx="372933" cy="372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s://image.freepik.com/free-icon/man-standing-reading-medical-history-in-his-hand_318-6445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596" y="872090"/>
              <a:ext cx="372933" cy="372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s://image.freepik.com/free-icon/man-standing-reading-medical-history-in-his-hand_318-6445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8325" y="886011"/>
              <a:ext cx="372933" cy="372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s://image.freepik.com/free-icon/man-standing-reading-medical-history-in-his-hand_318-6445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882" y="886010"/>
              <a:ext cx="372933" cy="372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https://image.freepik.com/free-icon/man-standing-reading-medical-history-in-his-hand_318-6445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1624" y="886009"/>
              <a:ext cx="372933" cy="372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s://image.freepik.com/free-icon/man-standing-reading-medical-history-in-his-hand_318-6445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3711" y="886011"/>
              <a:ext cx="372933" cy="372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Скругленный прямоугольник 4"/>
          <p:cNvSpPr/>
          <p:nvPr/>
        </p:nvSpPr>
        <p:spPr>
          <a:xfrm>
            <a:off x="2092866" y="480597"/>
            <a:ext cx="4591378" cy="25717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надомного обучения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2994522" y="1287634"/>
            <a:ext cx="127829" cy="193707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D4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3282271" y="1294251"/>
            <a:ext cx="127829" cy="193707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D4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3608836" y="1297279"/>
            <a:ext cx="127829" cy="193707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D4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3916057" y="1297232"/>
            <a:ext cx="127829" cy="193707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D4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4217715" y="1297232"/>
            <a:ext cx="127829" cy="193707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D4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4537556" y="1297232"/>
            <a:ext cx="127829" cy="193707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D4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4864121" y="1287634"/>
            <a:ext cx="127829" cy="193707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D4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5119778" y="1287634"/>
            <a:ext cx="127829" cy="193707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D4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5410530" y="1297232"/>
            <a:ext cx="127829" cy="193707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D4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8662" name="Picture 6" descr="https://img2.freepng.ru/20180823/hrp/kisspng-computer-icons-education-vserossiyskoye-obshchestv-teacher-svg-png-icon-free-download-53295-onl-5b7f81662e2316.2790697815350828541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924" y="2890927"/>
            <a:ext cx="664652" cy="72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64" name="Picture 8" descr="http://liontari.ru/wp-content/uploads/2019/01/%D0%B7%D0%BD%D0%B0%D1%87%D0%BE%D0%BA-%D0%B4%D0%BE%D0%BA%D1%83%D0%BC%D0%B5%D0%BD%D1%82%D1%8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968" y="1578007"/>
            <a:ext cx="217947" cy="21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http://liontari.ru/wp-content/uploads/2019/01/%D0%B7%D0%BD%D0%B0%D1%87%D0%BE%D0%BA-%D0%B4%D0%BE%D0%BA%D1%83%D0%BC%D0%B5%D0%BD%D1%82%D1%8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542" y="1564344"/>
            <a:ext cx="217947" cy="21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http://liontari.ru/wp-content/uploads/2019/01/%D0%B7%D0%BD%D0%B0%D1%87%D0%BE%D0%BA-%D0%B4%D0%BE%D0%BA%D1%83%D0%BC%D0%B5%D0%BD%D1%82%D1%8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335" y="1564344"/>
            <a:ext cx="217947" cy="21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http://liontari.ru/wp-content/uploads/2019/01/%D0%B7%D0%BD%D0%B0%D1%87%D0%BE%D0%BA-%D0%B4%D0%BE%D0%BA%D1%83%D0%BC%D0%B5%D0%BD%D1%82%D1%8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09" y="1556742"/>
            <a:ext cx="217947" cy="21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http://liontari.ru/wp-content/uploads/2019/01/%D0%B7%D0%BD%D0%B0%D1%87%D0%BE%D0%BA-%D0%B4%D0%BE%D0%BA%D1%83%D0%BC%D0%B5%D0%BD%D1%82%D1%8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592" y="1564344"/>
            <a:ext cx="217947" cy="21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http://liontari.ru/wp-content/uploads/2019/01/%D0%B7%D0%BD%D0%B0%D1%87%D0%BE%D0%BA-%D0%B4%D0%BE%D0%BA%D1%83%D0%BC%D0%B5%D0%BD%D1%82%D1%8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481" y="1556742"/>
            <a:ext cx="217947" cy="21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http://liontari.ru/wp-content/uploads/2019/01/%D0%B7%D0%BD%D0%B0%D1%87%D0%BE%D0%BA-%D0%B4%D0%BE%D0%BA%D1%83%D0%BC%D0%B5%D0%BD%D1%82%D1%8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643" y="1556742"/>
            <a:ext cx="217947" cy="21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http://liontari.ru/wp-content/uploads/2019/01/%D0%B7%D0%BD%D0%B0%D1%87%D0%BE%D0%BA-%D0%B4%D0%BE%D0%BA%D1%83%D0%BC%D0%B5%D0%BD%D1%82%D1%8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155" y="1556742"/>
            <a:ext cx="217947" cy="21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http://liontari.ru/wp-content/uploads/2019/01/%D0%B7%D0%BD%D0%B0%D1%87%D0%BE%D0%BA-%D0%B4%D0%BE%D0%BA%D1%83%D0%BC%D0%B5%D0%BD%D1%82%D1%8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55" y="1556742"/>
            <a:ext cx="217947" cy="21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19233" y="818123"/>
            <a:ext cx="2017839" cy="72375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Распечатывают бланк Карты динамики индивидуального обучения</a:t>
            </a:r>
            <a:endParaRPr lang="ru-RU" sz="1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2458677" y="933347"/>
            <a:ext cx="291690" cy="83978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Выноска со стрелкой вниз 41"/>
          <p:cNvSpPr/>
          <p:nvPr/>
        </p:nvSpPr>
        <p:spPr>
          <a:xfrm>
            <a:off x="2876122" y="2266984"/>
            <a:ext cx="2811013" cy="577310"/>
          </a:xfrm>
          <a:prstGeom prst="downArrowCallou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2.Методист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Стрелка вниз 46"/>
          <p:cNvSpPr/>
          <p:nvPr/>
        </p:nvSpPr>
        <p:spPr>
          <a:xfrm>
            <a:off x="2967726" y="1850651"/>
            <a:ext cx="145693" cy="372789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D4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>
            <a:off x="3255475" y="1857268"/>
            <a:ext cx="145693" cy="372789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D4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>
            <a:off x="3582040" y="1860296"/>
            <a:ext cx="145693" cy="372789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D4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низ 49"/>
          <p:cNvSpPr/>
          <p:nvPr/>
        </p:nvSpPr>
        <p:spPr>
          <a:xfrm>
            <a:off x="3889261" y="1860249"/>
            <a:ext cx="145693" cy="372789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D4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низ 50"/>
          <p:cNvSpPr/>
          <p:nvPr/>
        </p:nvSpPr>
        <p:spPr>
          <a:xfrm>
            <a:off x="4190919" y="1860249"/>
            <a:ext cx="145693" cy="372789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D4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низ 51"/>
          <p:cNvSpPr/>
          <p:nvPr/>
        </p:nvSpPr>
        <p:spPr>
          <a:xfrm>
            <a:off x="4510760" y="1860249"/>
            <a:ext cx="145693" cy="372789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D4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низ 52"/>
          <p:cNvSpPr/>
          <p:nvPr/>
        </p:nvSpPr>
        <p:spPr>
          <a:xfrm>
            <a:off x="4837325" y="1850651"/>
            <a:ext cx="145693" cy="372789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D4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низ 53"/>
          <p:cNvSpPr/>
          <p:nvPr/>
        </p:nvSpPr>
        <p:spPr>
          <a:xfrm>
            <a:off x="5092982" y="1850651"/>
            <a:ext cx="145693" cy="372789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D4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низ 54"/>
          <p:cNvSpPr/>
          <p:nvPr/>
        </p:nvSpPr>
        <p:spPr>
          <a:xfrm>
            <a:off x="5383734" y="1860249"/>
            <a:ext cx="145693" cy="372789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D4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низ 55"/>
          <p:cNvSpPr/>
          <p:nvPr/>
        </p:nvSpPr>
        <p:spPr>
          <a:xfrm>
            <a:off x="4073575" y="3614659"/>
            <a:ext cx="437185" cy="493675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D4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Picture 8" descr="http://liontari.ru/wp-content/uploads/2019/01/%D0%B7%D0%BD%D0%B0%D1%87%D0%BE%D0%BA-%D0%B4%D0%BE%D0%BA%D1%83%D0%BC%D0%B5%D0%BD%D1%82%D1%8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226" y="4143921"/>
            <a:ext cx="622224" cy="62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Скругленный прямоугольник 42"/>
          <p:cNvSpPr/>
          <p:nvPr/>
        </p:nvSpPr>
        <p:spPr>
          <a:xfrm>
            <a:off x="5848663" y="1984234"/>
            <a:ext cx="2657266" cy="3662186"/>
          </a:xfrm>
          <a:prstGeom prst="roundRect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ольшое количество бумажной документации;</a:t>
            </a:r>
          </a:p>
          <a:p>
            <a:pPr marL="285750" indent="-285750"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рата времени работы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надомного обучения на внесение информации в Карту обучающегося;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 утери или порчи документов;</a:t>
            </a:r>
          </a:p>
          <a:p>
            <a:pPr marL="285750" indent="-285750"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тсутствие оперативного доступа к отчетной документации;</a:t>
            </a:r>
          </a:p>
          <a:p>
            <a:pPr marL="285750" indent="-285750"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величение времени на сведение и обработку информации;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затраты на документооборот (печать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документов).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08894" y="2342190"/>
            <a:ext cx="2072396" cy="85587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каждого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полугодия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сдают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Карты динамики методисту,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ответственному надомное обучение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Стрелка вправо 64"/>
          <p:cNvSpPr/>
          <p:nvPr/>
        </p:nvSpPr>
        <p:spPr>
          <a:xfrm>
            <a:off x="2381290" y="1778416"/>
            <a:ext cx="286921" cy="100604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трелка вправо 65"/>
          <p:cNvSpPr/>
          <p:nvPr/>
        </p:nvSpPr>
        <p:spPr>
          <a:xfrm>
            <a:off x="2381290" y="2680060"/>
            <a:ext cx="295596" cy="120410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11438" y="3327891"/>
            <a:ext cx="2067235" cy="60112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</a:t>
            </a:r>
            <a:r>
              <a:rPr lang="ru-RU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сводит данные всех </a:t>
            </a:r>
            <a:r>
              <a:rPr lang="ru-RU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Карт. </a:t>
            </a:r>
            <a:endParaRPr lang="ru-RU" sz="1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Стрелка вправо 69"/>
          <p:cNvSpPr/>
          <p:nvPr/>
        </p:nvSpPr>
        <p:spPr>
          <a:xfrm>
            <a:off x="2389828" y="3505728"/>
            <a:ext cx="295596" cy="12041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325237" y="4065615"/>
            <a:ext cx="2067235" cy="78534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После обработки всех данных создается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качеству образования детей, получающих на дому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Стрелка вправо 71"/>
          <p:cNvSpPr/>
          <p:nvPr/>
        </p:nvSpPr>
        <p:spPr>
          <a:xfrm>
            <a:off x="2393683" y="4361197"/>
            <a:ext cx="295596" cy="12041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но 1 13"/>
          <p:cNvSpPr/>
          <p:nvPr/>
        </p:nvSpPr>
        <p:spPr>
          <a:xfrm>
            <a:off x="2256745" y="1132200"/>
            <a:ext cx="536013" cy="523722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7072" y="1245023"/>
            <a:ext cx="724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мин</a:t>
            </a:r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dirty="0"/>
          </a:p>
        </p:txBody>
      </p:sp>
      <p:sp>
        <p:nvSpPr>
          <p:cNvPr id="64" name="Пятно 1 63"/>
          <p:cNvSpPr/>
          <p:nvPr/>
        </p:nvSpPr>
        <p:spPr>
          <a:xfrm>
            <a:off x="2231152" y="2880428"/>
            <a:ext cx="536013" cy="523722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300338" y="3013060"/>
            <a:ext cx="724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мин/</a:t>
            </a:r>
          </a:p>
          <a:p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ятно 1 67"/>
          <p:cNvSpPr/>
          <p:nvPr/>
        </p:nvSpPr>
        <p:spPr>
          <a:xfrm>
            <a:off x="2202934" y="3729172"/>
            <a:ext cx="611711" cy="664359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125233" y="3831455"/>
            <a:ext cx="826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часов/</a:t>
            </a:r>
          </a:p>
          <a:p>
            <a:pPr algn="ctr"/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5272" y="5065023"/>
            <a:ext cx="5221372" cy="1185140"/>
          </a:xfrm>
          <a:prstGeom prst="roundRect">
            <a:avLst/>
          </a:prstGeom>
          <a:gradFill flip="none" rotWithShape="1">
            <a:gsLst>
              <a:gs pos="93982">
                <a:schemeClr val="accent4">
                  <a:lumMod val="20000"/>
                  <a:lumOff val="8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  <a:gs pos="56000">
                <a:schemeClr val="accent4">
                  <a:lumMod val="40000"/>
                  <a:lumOff val="6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 flipH="1">
            <a:off x="637171" y="5164362"/>
            <a:ext cx="47373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 времени: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надомного обучения: 40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мин./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за организацию питания: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ч./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361469" y="1691608"/>
            <a:ext cx="2024325" cy="47914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раза в год заполняют карту 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ятно 1 76"/>
          <p:cNvSpPr/>
          <p:nvPr/>
        </p:nvSpPr>
        <p:spPr>
          <a:xfrm>
            <a:off x="2176434" y="1845469"/>
            <a:ext cx="536013" cy="523722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263965" y="1943552"/>
            <a:ext cx="724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ru-RU" sz="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12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20364"/>
            <a:ext cx="8961438" cy="6701111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0952" y="53841"/>
            <a:ext cx="1919115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</a:t>
            </a:r>
          </a:p>
          <a:p>
            <a:endParaRPr lang="ru-RU" dirty="0"/>
          </a:p>
        </p:txBody>
      </p:sp>
      <p:pic>
        <p:nvPicPr>
          <p:cNvPr id="198660" name="Picture 4" descr="https://image.freepik.com/free-icon/man-standing-reading-medical-history-in-his-hand_318-644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879" y="2325510"/>
            <a:ext cx="188269" cy="18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image.freepik.com/free-icon/man-standing-reading-medical-history-in-his-hand_318-644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588" y="2325510"/>
            <a:ext cx="188269" cy="18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image.freepik.com/free-icon/man-standing-reading-medical-history-in-his-hand_318-644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565" y="2325510"/>
            <a:ext cx="188269" cy="18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image.freepik.com/free-icon/man-standing-reading-medical-history-in-his-hand_318-644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725" y="2324965"/>
            <a:ext cx="188269" cy="18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image.freepik.com/free-icon/man-standing-reading-medical-history-in-his-hand_318-644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253" y="2314012"/>
            <a:ext cx="188269" cy="18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image.freepik.com/free-icon/man-standing-reading-medical-history-in-his-hand_318-644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781" y="2315838"/>
            <a:ext cx="188269" cy="18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image.freepik.com/free-icon/man-standing-reading-medical-history-in-his-hand_318-644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015" y="2319578"/>
            <a:ext cx="188269" cy="18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image.freepik.com/free-icon/man-standing-reading-medical-history-in-his-hand_318-644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53" y="2317509"/>
            <a:ext cx="188269" cy="18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image.freepik.com/free-icon/man-standing-reading-medical-history-in-his-hand_318-644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932" y="2322246"/>
            <a:ext cx="188269" cy="18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34967" y="2057294"/>
            <a:ext cx="2798231" cy="234801"/>
          </a:xfrm>
          <a:prstGeom prst="roundRect">
            <a:avLst/>
          </a:prstGeom>
          <a:gradFill flip="none" rotWithShape="1">
            <a:gsLst>
              <a:gs pos="15000">
                <a:schemeClr val="accent4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надомного обучения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8662" name="Picture 6" descr="https://img2.freepng.ru/20180823/hrp/kisspng-computer-icons-education-vserossiyskoye-obshchestv-teacher-svg-png-icon-free-download-53295-onl-5b7f81662e2316.2790697815350828541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087" y="3270053"/>
            <a:ext cx="336926" cy="3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283400" y="561674"/>
            <a:ext cx="2050266" cy="5148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Создаёт электронную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Карту динамики на платформе 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Forms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4207422" y="984703"/>
            <a:ext cx="295596" cy="334606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Выноска со стрелкой вниз 41"/>
          <p:cNvSpPr/>
          <p:nvPr/>
        </p:nvSpPr>
        <p:spPr>
          <a:xfrm>
            <a:off x="3001479" y="3087396"/>
            <a:ext cx="2865205" cy="155314"/>
          </a:xfrm>
          <a:prstGeom prst="downArrowCallou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Стрелка вниз 55"/>
          <p:cNvSpPr/>
          <p:nvPr/>
        </p:nvSpPr>
        <p:spPr>
          <a:xfrm>
            <a:off x="4282134" y="3836052"/>
            <a:ext cx="338147" cy="374422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Picture 8" descr="http://liontari.ru/wp-content/uploads/2019/01/%D0%B7%D0%BD%D0%B0%D1%87%D0%BE%D0%BA-%D0%B4%D0%BE%D0%BA%D1%83%D0%BC%D0%B5%D0%BD%D1%82%D1%8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486" y="4277223"/>
            <a:ext cx="350993" cy="35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Скругленный прямоугольник 58"/>
          <p:cNvSpPr/>
          <p:nvPr/>
        </p:nvSpPr>
        <p:spPr>
          <a:xfrm>
            <a:off x="3158863" y="3628826"/>
            <a:ext cx="2528088" cy="33560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за 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надомное обучение</a:t>
            </a:r>
            <a:endParaRPr lang="ru-RU" sz="1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Выноска со стрелкой вниз 60"/>
          <p:cNvSpPr/>
          <p:nvPr/>
        </p:nvSpPr>
        <p:spPr>
          <a:xfrm>
            <a:off x="3002641" y="2552575"/>
            <a:ext cx="2842297" cy="140603"/>
          </a:xfrm>
          <a:prstGeom prst="downArrowCallou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9682" name="Picture 2" descr="http://cdn.onlinewebfonts.com/svg/download_5197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496" y="2728694"/>
            <a:ext cx="469411" cy="32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Скругленный прямоугольник 61"/>
          <p:cNvSpPr/>
          <p:nvPr/>
        </p:nvSpPr>
        <p:spPr>
          <a:xfrm>
            <a:off x="3008207" y="341950"/>
            <a:ext cx="2805449" cy="34165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надомное обучение</a:t>
            </a:r>
            <a:endParaRPr lang="ru-RU" sz="1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9686" name="Picture 6" descr="https://img2.freepng.ru/20180428/fze/kisspng-computer-icons-computer-monitors-encapsulated-post-5ae46313218ab2.543704701524917011137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7" t="1" r="15855" b="692"/>
          <a:stretch/>
        </p:blipFill>
        <p:spPr bwMode="auto">
          <a:xfrm>
            <a:off x="4101545" y="593778"/>
            <a:ext cx="613211" cy="52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Выноска со стрелкой вниз 72"/>
          <p:cNvSpPr/>
          <p:nvPr/>
        </p:nvSpPr>
        <p:spPr>
          <a:xfrm>
            <a:off x="3002641" y="1627341"/>
            <a:ext cx="2811015" cy="399404"/>
          </a:xfrm>
          <a:prstGeom prst="downArrowCallou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каждого полугодия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77319" y="1291146"/>
            <a:ext cx="2050265" cy="89399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Открывает доступ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учителям надомного обучения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Стрелка вправо 75"/>
          <p:cNvSpPr/>
          <p:nvPr/>
        </p:nvSpPr>
        <p:spPr>
          <a:xfrm>
            <a:off x="2408118" y="1663593"/>
            <a:ext cx="276224" cy="214100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294290" y="2322246"/>
            <a:ext cx="2050267" cy="961077"/>
          </a:xfrm>
          <a:prstGeom prst="roundRect">
            <a:avLst/>
          </a:prstGeom>
          <a:gradFill flip="none" rotWithShape="1">
            <a:gsLst>
              <a:gs pos="15000">
                <a:schemeClr val="accent4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конце каждого полугодия заполняют электронную Карту динамики индивидуального обучения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275575" y="3477552"/>
            <a:ext cx="2077676" cy="92981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в конце полугодия создаёт итоговый отчёт на основе обобщенных данных опросника.  .  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Стрелка вправо 79"/>
          <p:cNvSpPr/>
          <p:nvPr/>
        </p:nvSpPr>
        <p:spPr>
          <a:xfrm>
            <a:off x="2424568" y="2431707"/>
            <a:ext cx="276224" cy="214100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трелка вправо 81"/>
          <p:cNvSpPr/>
          <p:nvPr/>
        </p:nvSpPr>
        <p:spPr>
          <a:xfrm>
            <a:off x="2425943" y="3960488"/>
            <a:ext cx="276224" cy="214100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6128699" y="1004208"/>
            <a:ext cx="2774315" cy="3905383"/>
          </a:xfrm>
          <a:prstGeom prst="roundRect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улучшений</a:t>
            </a: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объема бумажной документации;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времени работы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заполнению Карты динамики индивидуального обучения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риск утери или порчи документов;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оперативного доступа к отчетной документации;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времени на сведение и обработку информации;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финансовых затрат на документооборот (печать ведомостей).</a:t>
            </a:r>
          </a:p>
          <a:p>
            <a:pPr marL="285750" indent="-285750" algn="ctr">
              <a:buFontTx/>
              <a:buChar char="-"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2342872" y="688850"/>
            <a:ext cx="276224" cy="214100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ятно 1 37"/>
          <p:cNvSpPr/>
          <p:nvPr/>
        </p:nvSpPr>
        <p:spPr>
          <a:xfrm>
            <a:off x="2242818" y="798093"/>
            <a:ext cx="536013" cy="523722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27584" y="909034"/>
            <a:ext cx="724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 ч./</a:t>
            </a:r>
          </a:p>
          <a:p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dirty="0"/>
          </a:p>
        </p:txBody>
      </p:sp>
      <p:sp>
        <p:nvSpPr>
          <p:cNvPr id="40" name="Пятно 1 39"/>
          <p:cNvSpPr/>
          <p:nvPr/>
        </p:nvSpPr>
        <p:spPr>
          <a:xfrm>
            <a:off x="2203452" y="2589395"/>
            <a:ext cx="536013" cy="523722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83779" y="2702218"/>
            <a:ext cx="724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мин</a:t>
            </a:r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dirty="0"/>
          </a:p>
        </p:txBody>
      </p:sp>
      <p:sp>
        <p:nvSpPr>
          <p:cNvPr id="43" name="Пятно 1 42"/>
          <p:cNvSpPr/>
          <p:nvPr/>
        </p:nvSpPr>
        <p:spPr>
          <a:xfrm>
            <a:off x="2237289" y="3510684"/>
            <a:ext cx="536013" cy="523722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83779" y="3599879"/>
            <a:ext cx="566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часа/ </a:t>
            </a:r>
          </a:p>
          <a:p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39995" y="5158972"/>
            <a:ext cx="6325138" cy="1287223"/>
          </a:xfrm>
          <a:prstGeom prst="roundRect">
            <a:avLst/>
          </a:prstGeom>
          <a:gradFill flip="none" rotWithShape="1">
            <a:gsLst>
              <a:gs pos="93982">
                <a:schemeClr val="accent4">
                  <a:lumMod val="20000"/>
                  <a:lumOff val="8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  <a:gs pos="56000">
                <a:schemeClr val="accent4">
                  <a:lumMod val="40000"/>
                  <a:lumOff val="6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 flipH="1">
            <a:off x="1641707" y="5264727"/>
            <a:ext cx="6297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 времени: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за организацию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питания: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ч./год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Классные руководители: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мин./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8" b="28070"/>
          <a:stretch/>
        </p:blipFill>
        <p:spPr>
          <a:xfrm>
            <a:off x="3901588" y="1298567"/>
            <a:ext cx="1027233" cy="271068"/>
          </a:xfrm>
          <a:prstGeom prst="rect">
            <a:avLst/>
          </a:prstGeom>
        </p:spPr>
      </p:pic>
      <p:pic>
        <p:nvPicPr>
          <p:cNvPr id="198658" name="Picture 2" descr="http://cdn.onlinewebfonts.com/svg/img_18857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101" y="2711259"/>
            <a:ext cx="336090" cy="33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00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ISNEWSLIDENUMBER" val="True"/>
  <p:tag name="PREVIOUSNAME" val="C:\Users\Nikolay Deev-MSW\Desktop\RDM027.potx"/>
  <p:tag name="THINKCELLPRESENTATIONDONOTDELETE" val="&lt;?xml version=&quot;1.0&quot; encoding=&quot;UTF-16&quot; standalone=&quot;yes&quot;?&gt;&#10;&lt;root reqver=&quot;21047&quot;&gt;&lt;version val=&quot;23045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bNumberIsYear val=&quot;0&quot;/&gt;&lt;m_strFormatTime&gt;%d-%1-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&gt;&lt;m_bNumberIsYear val=&quot;0&quot;/&gt;&lt;/m_precDefaultMonth&gt;&lt;m_precDefaultWeek&gt;&lt;m_bNumberIsYear val=&quot;0&quot;/&gt;&lt;m_strFormatTime&gt;%4&lt;/m_strFormatTime&gt;&lt;/m_precDefaultWeek&gt;&lt;m_precDefaultDay&gt;&lt;m_bNumberIsYear val=&quot;0&quot;/&gt;&lt;m_strFormatTime&gt;%d&lt;/m_strFormatTime&gt;&lt;/m_precDefaultDay&gt;&lt;m_mruColor&gt;&lt;m_vecMRU length=&quot;5&quot;&gt;&lt;elem m_fUsage=&quot;2.71000000000000000000E+000&quot;&gt;&lt;m_msothmcolidx val=&quot;0&quot;/&gt;&lt;m_rgb r=&quot;f2&quot; g=&quot;fd&quot; b=&quot;24&quot;/&gt;&lt;m_ppcolschidx tagver0=&quot;23004&quot; tagname0=&quot;m_ppcolschidxUNRECOGNIZED&quot; val=&quot;0&quot;/&gt;&lt;m_nBrightness val=&quot;0&quot;/&gt;&lt;/elem&gt;&lt;elem m_fUsage=&quot;1.24659000000000010000E+000&quot;&gt;&lt;m_msothmcolidx val=&quot;0&quot;/&gt;&lt;m_rgb r=&quot;fd&quot; g=&quot;91&quot; b=&quot;24&quot;/&gt;&lt;m_ppcolschidx tagver0=&quot;23004&quot; tagname0=&quot;m_ppcolschidxUNRECOGNIZED&quot; val=&quot;0&quot;/&gt;&lt;m_nBrightness val=&quot;0&quot;/&gt;&lt;/elem&gt;&lt;elem m_fUsage=&quot;9.61908210000000150000E-001&quot;&gt;&lt;m_msothmcolidx val=&quot;0&quot;/&gt;&lt;m_rgb r=&quot;b2&quot; g=&quot;b2&quot; b=&quot;b2&quot;/&gt;&lt;m_ppcolschidx tagver0=&quot;23004&quot; tagname0=&quot;m_ppcolschidxUNRECOGNIZED&quot; val=&quot;0&quot;/&gt;&lt;m_nBrightness val=&quot;0&quot;/&gt;&lt;/elem&gt;&lt;elem m_fUsage=&quot;7.29000000000000090000E-001&quot;&gt;&lt;m_msothmcolidx val=&quot;0&quot;/&gt;&lt;m_rgb r=&quot;fe&quot; g=&quot;34&quot; b=&quot;39&quot;/&gt;&lt;m_ppcolschidx tagver0=&quot;23004&quot; tagname0=&quot;m_ppcolschidxUNRECOGNIZED&quot; val=&quot;0&quot;/&gt;&lt;m_nBrightness val=&quot;0&quot;/&gt;&lt;/elem&gt;&lt;elem m_fUsage=&quot;4.78296900000000140000E-001&quot;&gt;&lt;m_msothmcolidx val=&quot;0&quot;/&gt;&lt;m_rgb r=&quot;dd&quot; g=&quot;dd&quot; b=&quot;dd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M027.potx" id="{0DB4D349-ADC4-4C2E-A928-BB11817989A0}" vid="{B776F718-2411-497F-9303-EDB258200B0F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M027.potx" id="{0DB4D349-ADC4-4C2E-A928-BB11817989A0}" vid="{B776F718-2411-497F-9303-EDB258200B0F}"/>
    </a:ext>
  </a:extLst>
</a:theme>
</file>

<file path=ppt/theme/theme5.xml><?xml version="1.0" encoding="utf-8"?>
<a:theme xmlns:a="http://schemas.openxmlformats.org/drawingml/2006/main" name="2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M027.potx" id="{0DB4D349-ADC4-4C2E-A928-BB11817989A0}" vid="{B776F718-2411-497F-9303-EDB258200B0F}"/>
    </a:ext>
  </a:extLst>
</a:theme>
</file>

<file path=ppt/theme/theme6.xml><?xml version="1.0" encoding="utf-8"?>
<a:theme xmlns:a="http://schemas.openxmlformats.org/drawingml/2006/main" name="3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M027.potx" id="{0DB4D349-ADC4-4C2E-A928-BB11817989A0}" vid="{B776F718-2411-497F-9303-EDB258200B0F}"/>
    </a:ext>
  </a:extLst>
</a:theme>
</file>

<file path=ppt/theme/theme7.xml><?xml version="1.0" encoding="utf-8"?>
<a:theme xmlns:a="http://schemas.openxmlformats.org/drawingml/2006/main" name="4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M027.potx" id="{0DB4D349-ADC4-4C2E-A928-BB11817989A0}" vid="{B776F718-2411-497F-9303-EDB258200B0F}"/>
    </a:ext>
  </a:extLst>
</a:theme>
</file>

<file path=ppt/theme/theme8.xml><?xml version="1.0" encoding="utf-8"?>
<a:theme xmlns:a="http://schemas.openxmlformats.org/drawingml/2006/main" name="11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M027.potx" id="{0DB4D349-ADC4-4C2E-A928-BB11817989A0}" vid="{B776F718-2411-497F-9303-EDB258200B0F}"/>
    </a:ext>
  </a:extLst>
</a:theme>
</file>

<file path=ppt/theme/theme9.xml><?xml version="1.0" encoding="utf-8"?>
<a:theme xmlns:a="http://schemas.openxmlformats.org/drawingml/2006/main" name="8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M027.potx" id="{0DB4D349-ADC4-4C2E-A928-BB11817989A0}" vid="{B776F718-2411-497F-9303-EDB258200B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RDM027</Template>
  <TotalTime>31082</TotalTime>
  <Words>914</Words>
  <Application>Microsoft Office PowerPoint</Application>
  <PresentationFormat>Произвольный</PresentationFormat>
  <Paragraphs>198</Paragraphs>
  <Slides>7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24" baseType="lpstr">
      <vt:lpstr>Microsoft YaHei</vt:lpstr>
      <vt:lpstr>Arial</vt:lpstr>
      <vt:lpstr>Calibri</vt:lpstr>
      <vt:lpstr>Calibri Light</vt:lpstr>
      <vt:lpstr>Symbol</vt:lpstr>
      <vt:lpstr>Times New Roman</vt:lpstr>
      <vt:lpstr>RDM027</vt:lpstr>
      <vt:lpstr>b-default</vt:lpstr>
      <vt:lpstr>1_b-default</vt:lpstr>
      <vt:lpstr>1_RDM027</vt:lpstr>
      <vt:lpstr>2_RDM027</vt:lpstr>
      <vt:lpstr>3_RDM027</vt:lpstr>
      <vt:lpstr>4_RDM027</vt:lpstr>
      <vt:lpstr>11_RDM027</vt:lpstr>
      <vt:lpstr>8_RDM027</vt:lpstr>
      <vt:lpstr>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реализации ПСР проекта</dc:title>
  <dc:creator>Yulia Semenova</dc:creator>
  <cp:lastModifiedBy>Пользователь Windows</cp:lastModifiedBy>
  <cp:revision>1801</cp:revision>
  <cp:lastPrinted>2019-12-04T07:32:57Z</cp:lastPrinted>
  <dcterms:created xsi:type="dcterms:W3CDTF">2014-11-19T15:14:37Z</dcterms:created>
  <dcterms:modified xsi:type="dcterms:W3CDTF">2022-11-28T13:24:54Z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Title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>Дата</vt:lpwstr>
  </property>
  <property fmtid="{D5CDD505-2E9C-101B-9397-08002B2CF9AE}" pid="6" name="docid">
    <vt:lpwstr/>
  </property>
  <property fmtid="{D5CDD505-2E9C-101B-9397-08002B2CF9AE}" pid="7" name="Office2010EditCount">
    <vt:lpwstr>1</vt:lpwstr>
  </property>
  <property fmtid="{D5CDD505-2E9C-101B-9397-08002B2CF9AE}" pid="8" name="Office2003EditCount">
    <vt:lpwstr>0</vt:lpwstr>
  </property>
  <property fmtid="{D5CDD505-2E9C-101B-9397-08002B2CF9AE}" pid="9" name="LastEditedOfficeVersion">
    <vt:lpwstr>Office2010</vt:lpwstr>
  </property>
  <property fmtid="{D5CDD505-2E9C-101B-9397-08002B2CF9AE}" pid="10" name="Office2010WasSaved">
    <vt:lpwstr>1</vt:lpwstr>
  </property>
</Properties>
</file>