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3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5" r:id="rId1"/>
    <p:sldMasterId id="2147483728" r:id="rId2"/>
    <p:sldMasterId id="2147483757" r:id="rId3"/>
    <p:sldMasterId id="2147483763" r:id="rId4"/>
    <p:sldMasterId id="2147483770" r:id="rId5"/>
    <p:sldMasterId id="2147483782" r:id="rId6"/>
    <p:sldMasterId id="2147483794" r:id="rId7"/>
    <p:sldMasterId id="2147483806" r:id="rId8"/>
    <p:sldMasterId id="2147483819" r:id="rId9"/>
    <p:sldMasterId id="2147483832" r:id="rId10"/>
    <p:sldMasterId id="2147483845" r:id="rId11"/>
    <p:sldMasterId id="2147483859" r:id="rId12"/>
    <p:sldMasterId id="2147483871" r:id="rId13"/>
    <p:sldMasterId id="2147483883" r:id="rId14"/>
  </p:sldMasterIdLst>
  <p:notesMasterIdLst>
    <p:notesMasterId r:id="rId48"/>
  </p:notesMasterIdLst>
  <p:handoutMasterIdLst>
    <p:handoutMasterId r:id="rId49"/>
  </p:handoutMasterIdLst>
  <p:sldIdLst>
    <p:sldId id="962" r:id="rId15"/>
    <p:sldId id="975" r:id="rId16"/>
    <p:sldId id="976" r:id="rId17"/>
    <p:sldId id="977" r:id="rId18"/>
    <p:sldId id="978" r:id="rId19"/>
    <p:sldId id="979" r:id="rId20"/>
    <p:sldId id="980" r:id="rId21"/>
    <p:sldId id="981" r:id="rId22"/>
    <p:sldId id="982" r:id="rId23"/>
    <p:sldId id="983" r:id="rId24"/>
    <p:sldId id="984" r:id="rId25"/>
    <p:sldId id="985" r:id="rId26"/>
    <p:sldId id="987" r:id="rId27"/>
    <p:sldId id="988" r:id="rId28"/>
    <p:sldId id="990" r:id="rId29"/>
    <p:sldId id="991" r:id="rId30"/>
    <p:sldId id="992" r:id="rId31"/>
    <p:sldId id="989" r:id="rId32"/>
    <p:sldId id="993" r:id="rId33"/>
    <p:sldId id="994" r:id="rId34"/>
    <p:sldId id="995" r:id="rId35"/>
    <p:sldId id="996" r:id="rId36"/>
    <p:sldId id="997" r:id="rId37"/>
    <p:sldId id="998" r:id="rId38"/>
    <p:sldId id="999" r:id="rId39"/>
    <p:sldId id="1000" r:id="rId40"/>
    <p:sldId id="1001" r:id="rId41"/>
    <p:sldId id="1002" r:id="rId42"/>
    <p:sldId id="1003" r:id="rId43"/>
    <p:sldId id="1004" r:id="rId44"/>
    <p:sldId id="1005" r:id="rId45"/>
    <p:sldId id="1006" r:id="rId46"/>
    <p:sldId id="960" r:id="rId47"/>
  </p:sldIdLst>
  <p:sldSz cx="9906000" cy="6858000" type="A4"/>
  <p:notesSz cx="6797675" cy="9928225"/>
  <p:defaultTextStyle>
    <a:defPPr>
      <a:defRPr lang="ru-RU"/>
    </a:defPPr>
    <a:lvl1pPr marL="0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1pPr>
    <a:lvl2pPr marL="478912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2pPr>
    <a:lvl3pPr marL="957824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3pPr>
    <a:lvl4pPr marL="1436736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4pPr>
    <a:lvl5pPr marL="1915648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5pPr>
    <a:lvl6pPr marL="2394560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6pPr>
    <a:lvl7pPr marL="2873472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7pPr>
    <a:lvl8pPr marL="3352384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8pPr>
    <a:lvl9pPr marL="3831296" algn="l" defTabSz="957824" rtl="0" eaLnBrk="1" latinLnBrk="0" hangingPunct="1">
      <a:defRPr sz="19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90" userDrawn="1">
          <p15:clr>
            <a:srgbClr val="A4A3A4"/>
          </p15:clr>
        </p15:guide>
        <p15:guide id="2" orient="horz" pos="2332" userDrawn="1">
          <p15:clr>
            <a:srgbClr val="A4A3A4"/>
          </p15:clr>
        </p15:guide>
        <p15:guide id="3" pos="337" userDrawn="1">
          <p15:clr>
            <a:srgbClr val="A4A3A4"/>
          </p15:clr>
        </p15:guide>
        <p15:guide id="4" pos="3120" userDrawn="1">
          <p15:clr>
            <a:srgbClr val="A4A3A4"/>
          </p15:clr>
        </p15:guide>
        <p15:guide id="5" pos="4033" userDrawn="1">
          <p15:clr>
            <a:srgbClr val="A4A3A4"/>
          </p15:clr>
        </p15:guide>
        <p15:guide id="6" pos="2468" userDrawn="1">
          <p15:clr>
            <a:srgbClr val="A4A3A4"/>
          </p15:clr>
        </p15:guide>
        <p15:guide id="7" pos="3293" userDrawn="1">
          <p15:clr>
            <a:srgbClr val="A4A3A4"/>
          </p15:clr>
        </p15:guide>
        <p15:guide id="8" pos="5932" userDrawn="1">
          <p15:clr>
            <a:srgbClr val="A4A3A4"/>
          </p15:clr>
        </p15:guide>
        <p15:guide id="9" pos="5859" userDrawn="1">
          <p15:clr>
            <a:srgbClr val="A4A3A4"/>
          </p15:clr>
        </p15:guide>
        <p15:guide id="10" pos="2802" userDrawn="1">
          <p15:clr>
            <a:srgbClr val="A4A3A4"/>
          </p15:clr>
        </p15:guide>
        <p15:guide id="11" pos="351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lesya" initials="O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FBFB"/>
    <a:srgbClr val="CCF6F6"/>
    <a:srgbClr val="FAFAFA"/>
    <a:srgbClr val="D9D9D9"/>
    <a:srgbClr val="131008"/>
    <a:srgbClr val="76B531"/>
    <a:srgbClr val="537F23"/>
    <a:srgbClr val="7D71A3"/>
    <a:srgbClr val="52B9E1"/>
    <a:srgbClr val="467D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776" autoAdjust="0"/>
    <p:restoredTop sz="94194" autoAdjust="0"/>
  </p:normalViewPr>
  <p:slideViewPr>
    <p:cSldViewPr>
      <p:cViewPr varScale="1">
        <p:scale>
          <a:sx n="86" d="100"/>
          <a:sy n="86" d="100"/>
        </p:scale>
        <p:origin x="702" y="84"/>
      </p:cViewPr>
      <p:guideLst>
        <p:guide orient="horz" pos="4190"/>
        <p:guide orient="horz" pos="2332"/>
        <p:guide pos="337"/>
        <p:guide pos="3120"/>
        <p:guide pos="4033"/>
        <p:guide pos="2468"/>
        <p:guide pos="3293"/>
        <p:guide pos="5932"/>
        <p:guide pos="5859"/>
        <p:guide pos="2802"/>
        <p:guide pos="35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3EFE8F48-518E-45D7-8E2F-81EAFEDACB4B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D3D3AAB1-C1C3-40FB-A831-6BB6913BE0B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27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116E73D2-0DB3-4D3F-BA46-2F6089FCDCA0}" type="datetimeFigureOut">
              <a:rPr lang="ru-RU" smtClean="0"/>
              <a:pPr/>
              <a:t>29.11.2021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2117" tIns="46058" rIns="92117" bIns="4605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30090"/>
            <a:ext cx="2945660" cy="496412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4AEBD501-1932-4DA5-A84C-37914F66083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14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1pPr>
    <a:lvl2pPr marL="437083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2pPr>
    <a:lvl3pPr marL="874166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3pPr>
    <a:lvl4pPr marL="1311250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4pPr>
    <a:lvl5pPr marL="1748333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5pPr>
    <a:lvl6pPr marL="2185416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6pPr>
    <a:lvl7pPr marL="2622499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7pPr>
    <a:lvl8pPr marL="3059582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8pPr>
    <a:lvl9pPr marL="3496666" algn="l" defTabSz="874166" rtl="0" eaLnBrk="1" latinLnBrk="0" hangingPunct="1">
      <a:defRPr sz="114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11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4.emf"/><Relationship Id="rId2" Type="http://schemas.openxmlformats.org/officeDocument/2006/relationships/tags" Target="../tags/tag15.xml"/><Relationship Id="rId1" Type="http://schemas.openxmlformats.org/officeDocument/2006/relationships/vmlDrawing" Target="../drawings/vmlDrawing2.vml"/><Relationship Id="rId6" Type="http://schemas.openxmlformats.org/officeDocument/2006/relationships/tags" Target="../tags/tag19.xml"/><Relationship Id="rId11" Type="http://schemas.openxmlformats.org/officeDocument/2006/relationships/image" Target="../media/image10.emf"/><Relationship Id="rId5" Type="http://schemas.openxmlformats.org/officeDocument/2006/relationships/tags" Target="../tags/tag18.xml"/><Relationship Id="rId10" Type="http://schemas.openxmlformats.org/officeDocument/2006/relationships/oleObject" Target="../embeddings/oleObject2.bin"/><Relationship Id="rId4" Type="http://schemas.openxmlformats.org/officeDocument/2006/relationships/tags" Target="../tags/tag17.xml"/><Relationship Id="rId9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oleObject" Target="../embeddings/oleObject4.bin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image" Target="../media/image9.png"/><Relationship Id="rId2" Type="http://schemas.openxmlformats.org/officeDocument/2006/relationships/tags" Target="../tags/tag22.xml"/><Relationship Id="rId16" Type="http://schemas.openxmlformats.org/officeDocument/2006/relationships/image" Target="../media/image8.emf"/><Relationship Id="rId1" Type="http://schemas.openxmlformats.org/officeDocument/2006/relationships/vmlDrawing" Target="../drawings/vmlDrawing3.v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oleObject" Target="../embeddings/oleObject3.bin"/><Relationship Id="rId10" Type="http://schemas.openxmlformats.org/officeDocument/2006/relationships/tags" Target="../tags/tag30.xml"/><Relationship Id="rId19" Type="http://schemas.openxmlformats.org/officeDocument/2006/relationships/image" Target="../media/image10.emf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11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4.emf"/><Relationship Id="rId2" Type="http://schemas.openxmlformats.org/officeDocument/2006/relationships/tags" Target="../tags/tag48.xml"/><Relationship Id="rId1" Type="http://schemas.openxmlformats.org/officeDocument/2006/relationships/vmlDrawing" Target="../drawings/vmlDrawing5.vml"/><Relationship Id="rId6" Type="http://schemas.openxmlformats.org/officeDocument/2006/relationships/tags" Target="../tags/tag52.xml"/><Relationship Id="rId11" Type="http://schemas.openxmlformats.org/officeDocument/2006/relationships/image" Target="../media/image10.emf"/><Relationship Id="rId5" Type="http://schemas.openxmlformats.org/officeDocument/2006/relationships/tags" Target="../tags/tag51.xml"/><Relationship Id="rId10" Type="http://schemas.openxmlformats.org/officeDocument/2006/relationships/oleObject" Target="../embeddings/oleObject6.bin"/><Relationship Id="rId4" Type="http://schemas.openxmlformats.org/officeDocument/2006/relationships/tags" Target="../tags/tag50.xml"/><Relationship Id="rId9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13" Type="http://schemas.openxmlformats.org/officeDocument/2006/relationships/tags" Target="../tags/tag66.xml"/><Relationship Id="rId18" Type="http://schemas.openxmlformats.org/officeDocument/2006/relationships/oleObject" Target="../embeddings/oleObject8.bin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12" Type="http://schemas.openxmlformats.org/officeDocument/2006/relationships/tags" Target="../tags/tag65.xml"/><Relationship Id="rId17" Type="http://schemas.openxmlformats.org/officeDocument/2006/relationships/image" Target="../media/image9.png"/><Relationship Id="rId2" Type="http://schemas.openxmlformats.org/officeDocument/2006/relationships/tags" Target="../tags/tag55.xml"/><Relationship Id="rId16" Type="http://schemas.openxmlformats.org/officeDocument/2006/relationships/image" Target="../media/image8.emf"/><Relationship Id="rId1" Type="http://schemas.openxmlformats.org/officeDocument/2006/relationships/vmlDrawing" Target="../drawings/vmlDrawing6.vml"/><Relationship Id="rId6" Type="http://schemas.openxmlformats.org/officeDocument/2006/relationships/tags" Target="../tags/tag59.xml"/><Relationship Id="rId11" Type="http://schemas.openxmlformats.org/officeDocument/2006/relationships/tags" Target="../tags/tag64.xml"/><Relationship Id="rId5" Type="http://schemas.openxmlformats.org/officeDocument/2006/relationships/tags" Target="../tags/tag58.xml"/><Relationship Id="rId15" Type="http://schemas.openxmlformats.org/officeDocument/2006/relationships/oleObject" Target="../embeddings/oleObject7.bin"/><Relationship Id="rId10" Type="http://schemas.openxmlformats.org/officeDocument/2006/relationships/tags" Target="../tags/tag63.xml"/><Relationship Id="rId19" Type="http://schemas.openxmlformats.org/officeDocument/2006/relationships/image" Target="../media/image10.emf"/><Relationship Id="rId4" Type="http://schemas.openxmlformats.org/officeDocument/2006/relationships/tags" Target="../tags/tag57.xml"/><Relationship Id="rId9" Type="http://schemas.openxmlformats.org/officeDocument/2006/relationships/tags" Target="../tags/tag62.xml"/><Relationship Id="rId14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44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7" y="5310536"/>
            <a:ext cx="5943600" cy="566738"/>
          </a:xfrm>
        </p:spPr>
        <p:txBody>
          <a:bodyPr anchor="b"/>
          <a:lstStyle>
            <a:lvl1pPr algn="l">
              <a:defRPr sz="2095" b="1">
                <a:solidFill>
                  <a:schemeClr val="accent4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7" y="1124744"/>
            <a:ext cx="5943600" cy="4114800"/>
          </a:xfrm>
        </p:spPr>
        <p:txBody>
          <a:bodyPr/>
          <a:lstStyle>
            <a:lvl1pPr marL="0" indent="0">
              <a:buNone/>
              <a:defRPr sz="3333"/>
            </a:lvl1pPr>
            <a:lvl2pPr marL="477078" indent="0">
              <a:buNone/>
              <a:defRPr sz="2952"/>
            </a:lvl2pPr>
            <a:lvl3pPr marL="954155" indent="0">
              <a:buNone/>
              <a:defRPr sz="2476"/>
            </a:lvl3pPr>
            <a:lvl4pPr marL="1431234" indent="0">
              <a:buNone/>
              <a:defRPr sz="2095"/>
            </a:lvl4pPr>
            <a:lvl5pPr marL="1908311" indent="0">
              <a:buNone/>
              <a:defRPr sz="2095"/>
            </a:lvl5pPr>
            <a:lvl6pPr marL="2385390" indent="0">
              <a:buNone/>
              <a:defRPr sz="2095"/>
            </a:lvl6pPr>
            <a:lvl7pPr marL="2862468" indent="0">
              <a:buNone/>
              <a:defRPr sz="2095"/>
            </a:lvl7pPr>
            <a:lvl8pPr marL="3339546" indent="0">
              <a:buNone/>
              <a:defRPr sz="2095"/>
            </a:lvl8pPr>
            <a:lvl9pPr marL="3816624" indent="0">
              <a:buNone/>
              <a:defRPr sz="2095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7" y="5877274"/>
            <a:ext cx="5943600" cy="804862"/>
          </a:xfrm>
        </p:spPr>
        <p:txBody>
          <a:bodyPr/>
          <a:lstStyle>
            <a:lvl1pPr marL="0" indent="0">
              <a:buNone/>
              <a:defRPr sz="1429">
                <a:solidFill>
                  <a:schemeClr val="accent3"/>
                </a:solidFill>
              </a:defRPr>
            </a:lvl1pPr>
            <a:lvl2pPr marL="477078" indent="0">
              <a:buNone/>
              <a:defRPr sz="1238"/>
            </a:lvl2pPr>
            <a:lvl3pPr marL="954155" indent="0">
              <a:buNone/>
              <a:defRPr sz="1048"/>
            </a:lvl3pPr>
            <a:lvl4pPr marL="1431234" indent="0">
              <a:buNone/>
              <a:defRPr sz="952"/>
            </a:lvl4pPr>
            <a:lvl5pPr marL="1908311" indent="0">
              <a:buNone/>
              <a:defRPr sz="952"/>
            </a:lvl5pPr>
            <a:lvl6pPr marL="2385390" indent="0">
              <a:buNone/>
              <a:defRPr sz="952"/>
            </a:lvl6pPr>
            <a:lvl7pPr marL="2862468" indent="0">
              <a:buNone/>
              <a:defRPr sz="952"/>
            </a:lvl7pPr>
            <a:lvl8pPr marL="3339546" indent="0">
              <a:buNone/>
              <a:defRPr sz="952"/>
            </a:lvl8pPr>
            <a:lvl9pPr marL="3816624" indent="0">
              <a:buNone/>
              <a:defRPr sz="952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4CD46-22B1-45C2-860C-7CCDDFF9C9D5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34055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0807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61506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1113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74191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23279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925450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7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9" y="293690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51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53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6374345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87770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2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5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825" indent="0">
              <a:buNone/>
              <a:defRPr sz="1800"/>
            </a:lvl2pPr>
            <a:lvl3pPr marL="911651" indent="0">
              <a:buNone/>
              <a:defRPr sz="1600"/>
            </a:lvl3pPr>
            <a:lvl4pPr marL="1367481" indent="0">
              <a:buNone/>
              <a:defRPr sz="1400"/>
            </a:lvl4pPr>
            <a:lvl5pPr marL="1823316" indent="0">
              <a:buNone/>
              <a:defRPr sz="1400"/>
            </a:lvl5pPr>
            <a:lvl6pPr marL="2279151" indent="0">
              <a:buNone/>
              <a:defRPr sz="1400"/>
            </a:lvl6pPr>
            <a:lvl7pPr marL="2734982" indent="0">
              <a:buNone/>
              <a:defRPr sz="1400"/>
            </a:lvl7pPr>
            <a:lvl8pPr marL="3190813" indent="0">
              <a:buNone/>
              <a:defRPr sz="1400"/>
            </a:lvl8pPr>
            <a:lvl9pPr marL="364664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02744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5E621-2423-45DF-8B26-56147C111484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65521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1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524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80596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1" indent="0">
              <a:buNone/>
              <a:defRPr sz="1800" b="1"/>
            </a:lvl3pPr>
            <a:lvl4pPr marL="1367481" indent="0">
              <a:buNone/>
              <a:defRPr sz="1600" b="1"/>
            </a:lvl4pPr>
            <a:lvl5pPr marL="1823316" indent="0">
              <a:buNone/>
              <a:defRPr sz="1600" b="1"/>
            </a:lvl5pPr>
            <a:lvl6pPr marL="2279151" indent="0">
              <a:buNone/>
              <a:defRPr sz="1600" b="1"/>
            </a:lvl6pPr>
            <a:lvl7pPr marL="2734982" indent="0">
              <a:buNone/>
              <a:defRPr sz="1600" b="1"/>
            </a:lvl7pPr>
            <a:lvl8pPr marL="3190813" indent="0">
              <a:buNone/>
              <a:defRPr sz="1600" b="1"/>
            </a:lvl8pPr>
            <a:lvl9pPr marL="3646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38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825" indent="0">
              <a:buNone/>
              <a:defRPr sz="2000" b="1"/>
            </a:lvl2pPr>
            <a:lvl3pPr marL="911651" indent="0">
              <a:buNone/>
              <a:defRPr sz="1800" b="1"/>
            </a:lvl3pPr>
            <a:lvl4pPr marL="1367481" indent="0">
              <a:buNone/>
              <a:defRPr sz="1600" b="1"/>
            </a:lvl4pPr>
            <a:lvl5pPr marL="1823316" indent="0">
              <a:buNone/>
              <a:defRPr sz="1600" b="1"/>
            </a:lvl5pPr>
            <a:lvl6pPr marL="2279151" indent="0">
              <a:buNone/>
              <a:defRPr sz="1600" b="1"/>
            </a:lvl6pPr>
            <a:lvl7pPr marL="2734982" indent="0">
              <a:buNone/>
              <a:defRPr sz="1600" b="1"/>
            </a:lvl7pPr>
            <a:lvl8pPr marL="3190813" indent="0">
              <a:buNone/>
              <a:defRPr sz="1600" b="1"/>
            </a:lvl8pPr>
            <a:lvl9pPr marL="364664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38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486453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251414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74441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1" indent="0">
              <a:buNone/>
              <a:defRPr sz="1000"/>
            </a:lvl3pPr>
            <a:lvl4pPr marL="1367481" indent="0">
              <a:buNone/>
              <a:defRPr sz="900"/>
            </a:lvl4pPr>
            <a:lvl5pPr marL="1823316" indent="0">
              <a:buNone/>
              <a:defRPr sz="900"/>
            </a:lvl5pPr>
            <a:lvl6pPr marL="2279151" indent="0">
              <a:buNone/>
              <a:defRPr sz="900"/>
            </a:lvl6pPr>
            <a:lvl7pPr marL="2734982" indent="0">
              <a:buNone/>
              <a:defRPr sz="900"/>
            </a:lvl7pPr>
            <a:lvl8pPr marL="3190813" indent="0">
              <a:buNone/>
              <a:defRPr sz="900"/>
            </a:lvl8pPr>
            <a:lvl9pPr marL="3646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80461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825" indent="0">
              <a:buNone/>
              <a:defRPr sz="2800"/>
            </a:lvl2pPr>
            <a:lvl3pPr marL="911651" indent="0">
              <a:buNone/>
              <a:defRPr sz="2400"/>
            </a:lvl3pPr>
            <a:lvl4pPr marL="1367481" indent="0">
              <a:buNone/>
              <a:defRPr sz="2000"/>
            </a:lvl4pPr>
            <a:lvl5pPr marL="1823316" indent="0">
              <a:buNone/>
              <a:defRPr sz="2000"/>
            </a:lvl5pPr>
            <a:lvl6pPr marL="2279151" indent="0">
              <a:buNone/>
              <a:defRPr sz="2000"/>
            </a:lvl6pPr>
            <a:lvl7pPr marL="2734982" indent="0">
              <a:buNone/>
              <a:defRPr sz="2000"/>
            </a:lvl7pPr>
            <a:lvl8pPr marL="3190813" indent="0">
              <a:buNone/>
              <a:defRPr sz="2000"/>
            </a:lvl8pPr>
            <a:lvl9pPr marL="3646644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825" indent="0">
              <a:buNone/>
              <a:defRPr sz="1200"/>
            </a:lvl2pPr>
            <a:lvl3pPr marL="911651" indent="0">
              <a:buNone/>
              <a:defRPr sz="1000"/>
            </a:lvl3pPr>
            <a:lvl4pPr marL="1367481" indent="0">
              <a:buNone/>
              <a:defRPr sz="900"/>
            </a:lvl4pPr>
            <a:lvl5pPr marL="1823316" indent="0">
              <a:buNone/>
              <a:defRPr sz="900"/>
            </a:lvl5pPr>
            <a:lvl6pPr marL="2279151" indent="0">
              <a:buNone/>
              <a:defRPr sz="900"/>
            </a:lvl6pPr>
            <a:lvl7pPr marL="2734982" indent="0">
              <a:buNone/>
              <a:defRPr sz="900"/>
            </a:lvl7pPr>
            <a:lvl8pPr marL="3190813" indent="0">
              <a:buNone/>
              <a:defRPr sz="900"/>
            </a:lvl8pPr>
            <a:lvl9pPr marL="364664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78637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7463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57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1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775323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50" y="294100"/>
            <a:ext cx="8684944" cy="314028"/>
          </a:xfrm>
        </p:spPr>
        <p:txBody>
          <a:bodyPr/>
          <a:lstStyle>
            <a:lvl1pPr>
              <a:defRPr sz="204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76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638984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8" y="1124744"/>
            <a:ext cx="2280443" cy="5184576"/>
          </a:xfrm>
        </p:spPr>
        <p:txBody>
          <a:bodyPr vert="eaVer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5" y="1124744"/>
            <a:ext cx="6681390" cy="5184576"/>
          </a:xfrm>
        </p:spPr>
        <p:txBody>
          <a:bodyPr vert="eaVert"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85598-2C0F-4DCA-970D-4CEA01143909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8286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99927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66872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038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60061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25067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68375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330012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140956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10900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2329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king Draft Text" hidden="1"/>
          <p:cNvSpPr txBox="1">
            <a:spLocks noChangeArrowheads="1"/>
          </p:cNvSpPr>
          <p:nvPr/>
        </p:nvSpPr>
        <p:spPr bwMode="auto">
          <a:xfrm>
            <a:off x="2918279" y="349866"/>
            <a:ext cx="1037143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hangingPunct="1">
              <a:defRPr/>
            </a:pPr>
            <a:r>
              <a:rPr lang="ru-RU" sz="952" b="1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WORKING DRAFT</a:t>
            </a:r>
          </a:p>
        </p:txBody>
      </p:sp>
      <p:sp>
        <p:nvSpPr>
          <p:cNvPr id="5" name="doc id"/>
          <p:cNvSpPr txBox="1">
            <a:spLocks noChangeArrowheads="1"/>
          </p:cNvSpPr>
          <p:nvPr/>
        </p:nvSpPr>
        <p:spPr bwMode="auto">
          <a:xfrm>
            <a:off x="9332171" y="37255"/>
            <a:ext cx="326397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54155" eaLnBrk="1" hangingPunct="1">
              <a:defRPr/>
            </a:pPr>
            <a:endParaRPr lang="ru-RU" sz="857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sp>
        <p:nvSpPr>
          <p:cNvPr id="6" name="Working Draft" hidden="1"/>
          <p:cNvSpPr txBox="1">
            <a:spLocks noChangeArrowheads="1"/>
          </p:cNvSpPr>
          <p:nvPr/>
        </p:nvSpPr>
        <p:spPr bwMode="auto">
          <a:xfrm>
            <a:off x="2918280" y="508601"/>
            <a:ext cx="2991203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hangingPunct="1">
              <a:defRPr/>
            </a:pPr>
            <a:r>
              <a:rPr lang="en-US" sz="952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Last Modified 25.04.2014 19:06 Russian Standard Time</a:t>
            </a:r>
            <a:endParaRPr lang="ru-RU" sz="952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/>
        </p:nvSpPr>
        <p:spPr bwMode="auto">
          <a:xfrm>
            <a:off x="2918280" y="668957"/>
            <a:ext cx="2656176" cy="146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54155" eaLnBrk="1" hangingPunct="1">
              <a:defRPr/>
            </a:pPr>
            <a:r>
              <a:rPr lang="en-US" sz="952" dirty="0" smtClean="0">
                <a:solidFill>
                  <a:srgbClr val="414142"/>
                </a:solidFill>
                <a:latin typeface="Microsoft Sans Serif"/>
                <a:cs typeface="Microsoft Sans Serif"/>
              </a:rPr>
              <a:t>Printed 24.04.2014 20:59 Russian Standard Time</a:t>
            </a:r>
            <a:endParaRPr lang="ru-RU" sz="952" dirty="0" smtClean="0">
              <a:solidFill>
                <a:srgbClr val="414142"/>
              </a:solidFill>
              <a:latin typeface="Microsoft Sans Serif"/>
              <a:cs typeface="Microsoft Sans Serif"/>
            </a:endParaRPr>
          </a:p>
        </p:txBody>
      </p:sp>
      <p:grpSp>
        <p:nvGrpSpPr>
          <p:cNvPr id="2" name="McK Title Elements"/>
          <p:cNvGrpSpPr>
            <a:grpSpLocks/>
          </p:cNvGrpSpPr>
          <p:nvPr/>
        </p:nvGrpSpPr>
        <p:grpSpPr bwMode="auto">
          <a:xfrm>
            <a:off x="2" y="1"/>
            <a:ext cx="9902490" cy="6859620"/>
            <a:chOff x="0" y="0"/>
            <a:chExt cx="5643" cy="4235"/>
          </a:xfrm>
        </p:grpSpPr>
        <p:sp>
          <p:nvSpPr>
            <p:cNvPr id="9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106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4155" eaLnBrk="1" hangingPunct="1">
                <a:defRPr/>
              </a:pPr>
              <a:r>
                <a:rPr lang="ru-RU" sz="1429" dirty="0" smtClean="0">
                  <a:solidFill>
                    <a:srgbClr val="414142"/>
                  </a:solidFill>
                  <a:latin typeface="Microsoft Sans Serif"/>
                  <a:cs typeface="Microsoft Sans Serif"/>
                </a:rPr>
                <a:t>Тип документа</a:t>
              </a:r>
            </a:p>
          </p:txBody>
        </p:sp>
        <p:sp>
          <p:nvSpPr>
            <p:cNvPr id="10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54155" eaLnBrk="1" hangingPunct="1">
                <a:defRPr/>
              </a:pPr>
              <a:r>
                <a:rPr lang="ru-RU" sz="1429" dirty="0" smtClean="0">
                  <a:solidFill>
                    <a:srgbClr val="414142"/>
                  </a:solidFill>
                  <a:latin typeface="Microsoft Sans Serif"/>
                  <a:cs typeface="Microsoft Sans Serif"/>
                </a:rPr>
                <a:t>Дата</a:t>
              </a:r>
            </a:p>
          </p:txBody>
        </p:sp>
        <p:sp>
          <p:nvSpPr>
            <p:cNvPr id="11" name="McK Disclaimer" hidden="1"/>
            <p:cNvSpPr>
              <a:spLocks noChangeArrowheads="1"/>
            </p:cNvSpPr>
            <p:nvPr/>
          </p:nvSpPr>
          <p:spPr bwMode="auto">
            <a:xfrm>
              <a:off x="1663" y="3705"/>
              <a:ext cx="3226" cy="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/>
            <a:p>
              <a:pPr defTabSz="856906" eaLnBrk="0" hangingPunct="0"/>
              <a:r>
                <a:rPr lang="ru-RU" sz="857" dirty="0" smtClean="0">
                  <a:solidFill>
                    <a:srgbClr val="414142"/>
                  </a:solidFill>
                  <a:cs typeface="Microsoft Sans Serif"/>
                </a:rPr>
                <a:t>КОНФИДЕНЦИАЛЬНАЯ ИНФОРМАЦИЯ, СОБСТВЕННОСТЬ McKINSEY &amp; COMPANY</a:t>
              </a:r>
            </a:p>
            <a:p>
              <a:pPr defTabSz="856906" eaLnBrk="0" hangingPunct="0"/>
              <a:r>
                <a:rPr lang="ru-RU" sz="857" dirty="0" smtClean="0">
                  <a:solidFill>
                    <a:srgbClr val="414142"/>
                  </a:solidFill>
                  <a:cs typeface="Microsoft Sans Serif"/>
                </a:rPr>
                <a:t>Любое использование этого документа без специального разрешения McKinsey &amp; Company строго запрещено</a:t>
              </a:r>
              <a:endParaRPr lang="ru-RU" sz="857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2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3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4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</p:grpSp>
      <p:pic>
        <p:nvPicPr>
          <p:cNvPr id="18" name="TitleBottomBarBW" hidden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6" y="6574546"/>
            <a:ext cx="1809226" cy="19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208584" y="3175999"/>
            <a:ext cx="5455758" cy="502445"/>
          </a:xfrm>
          <a:prstGeom prst="rect">
            <a:avLst/>
          </a:prstGeom>
        </p:spPr>
        <p:txBody>
          <a:bodyPr/>
          <a:lstStyle>
            <a:lvl1pPr>
              <a:defRPr sz="3429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208584" y="3945699"/>
            <a:ext cx="5455758" cy="241926"/>
          </a:xfrm>
        </p:spPr>
        <p:txBody>
          <a:bodyPr>
            <a:spAutoFit/>
          </a:bodyPr>
          <a:lstStyle>
            <a:lvl1pPr marL="0" indent="0">
              <a:buNone/>
              <a:defRPr sz="1429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subtitle style</a:t>
            </a:r>
            <a:endParaRPr lang="ru-RU" noProof="0" dirty="0" smtClean="0"/>
          </a:p>
        </p:txBody>
      </p:sp>
      <p:pic>
        <p:nvPicPr>
          <p:cNvPr id="19" name="Picture 5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096"/>
          <a:stretch/>
        </p:blipFill>
        <p:spPr bwMode="auto">
          <a:xfrm>
            <a:off x="6903217" y="1196754"/>
            <a:ext cx="1169676" cy="124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564" y="4617893"/>
            <a:ext cx="6338436" cy="2240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grpSp>
        <p:nvGrpSpPr>
          <p:cNvPr id="23" name="Group 22"/>
          <p:cNvGrpSpPr/>
          <p:nvPr userDrawn="1"/>
        </p:nvGrpSpPr>
        <p:grpSpPr>
          <a:xfrm>
            <a:off x="0" y="0"/>
            <a:ext cx="9906000" cy="980728"/>
            <a:chOff x="0" y="2505596"/>
            <a:chExt cx="6696744" cy="1707025"/>
          </a:xfrm>
        </p:grpSpPr>
        <p:sp>
          <p:nvSpPr>
            <p:cNvPr id="24" name="Rectangle 23"/>
            <p:cNvSpPr/>
            <p:nvPr userDrawn="1"/>
          </p:nvSpPr>
          <p:spPr>
            <a:xfrm>
              <a:off x="0" y="3636557"/>
              <a:ext cx="6696744" cy="5760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0" y="3068960"/>
              <a:ext cx="669674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3E87BD"/>
                </a:solidFill>
                <a:cs typeface="Microsoft Sans Serif"/>
              </a:endParaRPr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0" y="2505596"/>
              <a:ext cx="669674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</p:grpSp>
      <p:pic>
        <p:nvPicPr>
          <p:cNvPr id="3" name="Picture 2" descr="kar-word-logo1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0730"/>
            <a:ext cx="3236809" cy="130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48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54899259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70204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816761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51111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508158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1491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40240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6562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6015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6837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8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88103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65990864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74093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82432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67928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956017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548037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45277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19048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436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и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634954" y="1576919"/>
            <a:ext cx="8600216" cy="4581071"/>
          </a:xfrm>
        </p:spPr>
        <p:txBody>
          <a:bodyPr/>
          <a:lstStyle>
            <a:lvl1pPr>
              <a:defRPr b="1"/>
            </a:lvl1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7069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97260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9336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марки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634955" y="1576918"/>
            <a:ext cx="8531729" cy="4458607"/>
          </a:xfrm>
        </p:spPr>
        <p:txBody>
          <a:bodyPr/>
          <a:lstStyle>
            <a:lvl1pPr>
              <a:defRPr b="1" baseline="0">
                <a:solidFill>
                  <a:schemeClr val="accent3"/>
                </a:solidFill>
              </a:defRPr>
            </a:lvl1pPr>
            <a:lvl2pPr marL="4536" indent="0">
              <a:spcBef>
                <a:spcPts val="571"/>
              </a:spcBef>
              <a:buFontTx/>
              <a:buNone/>
              <a:defRPr baseline="0"/>
            </a:lvl2pPr>
            <a:lvl3pPr marL="774061" indent="-237359" defTabSz="514026">
              <a:buClr>
                <a:schemeClr val="accent3"/>
              </a:buClr>
              <a:buSzPct val="130000"/>
              <a:buFont typeface="Wingdings" pitchFamily="2" charset="2"/>
              <a:buChar char="§"/>
              <a:defRPr sz="1905" baseline="0">
                <a:solidFill>
                  <a:schemeClr val="tx1"/>
                </a:solidFill>
                <a:latin typeface="Microsoft Sans Serif"/>
                <a:cs typeface="Microsoft Sans Serif"/>
              </a:defRPr>
            </a:lvl3pPr>
            <a:lvl4pPr marL="1197375" indent="-237359">
              <a:spcBef>
                <a:spcPts val="571"/>
              </a:spcBef>
              <a:buClr>
                <a:schemeClr val="accent3"/>
              </a:buClr>
              <a:buFont typeface="Arial" pitchFamily="34" charset="0"/>
              <a:buChar char="•"/>
              <a:defRPr sz="1714" baseline="0">
                <a:latin typeface="Microsoft Sans Serif"/>
                <a:cs typeface="Microsoft Sans Serif"/>
              </a:defRPr>
            </a:lvl4pPr>
            <a:lvl5pPr marL="1794552" indent="-326557">
              <a:spcBef>
                <a:spcPts val="0"/>
              </a:spcBef>
              <a:buFont typeface="Calibri" pitchFamily="34" charset="0"/>
              <a:buChar char="–"/>
              <a:defRPr sz="1524" baseline="0"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Calibri, 24</a:t>
            </a:r>
            <a:r>
              <a:rPr lang="ru-RU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Текст (</a:t>
            </a:r>
            <a:r>
              <a:rPr lang="en-US" dirty="0" smtClean="0"/>
              <a:t>Calibri, 24 </a:t>
            </a:r>
            <a:r>
              <a:rPr lang="ru-RU" dirty="0" err="1" smtClean="0"/>
              <a:t>пт</a:t>
            </a:r>
            <a:r>
              <a:rPr lang="en-US" dirty="0" smtClean="0"/>
              <a:t>)</a:t>
            </a:r>
            <a:endParaRPr lang="ru-RU" dirty="0" smtClean="0"/>
          </a:p>
          <a:p>
            <a:pPr lvl="2"/>
            <a:r>
              <a:rPr lang="ru-RU" dirty="0" smtClean="0"/>
              <a:t>Первый уровень (</a:t>
            </a:r>
            <a:r>
              <a:rPr lang="en-US" dirty="0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Второй уровень (</a:t>
            </a:r>
            <a:r>
              <a:rPr lang="en-US" dirty="0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4"/>
            <a:r>
              <a:rPr lang="ru-RU" dirty="0" smtClean="0"/>
              <a:t>Третий уровень (</a:t>
            </a:r>
            <a:r>
              <a:rPr lang="en-US" dirty="0" smtClean="0"/>
              <a:t>Calibri, </a:t>
            </a:r>
            <a:r>
              <a:rPr lang="ru-RU" dirty="0" smtClean="0"/>
              <a:t>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34273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Нуме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634953" y="1576918"/>
            <a:ext cx="8600216" cy="4581071"/>
          </a:xfrm>
        </p:spPr>
        <p:txBody>
          <a:bodyPr/>
          <a:lstStyle>
            <a:lvl1pPr>
              <a:defRPr b="1"/>
            </a:lvl1pPr>
            <a:lvl2pPr marL="912487" indent="-435410">
              <a:buFont typeface="+mj-lt"/>
              <a:buAutoNum type="arabicPeriod"/>
              <a:defRPr/>
            </a:lvl2pPr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ru-RU" dirty="0" err="1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165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нумерова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634955" y="1576918"/>
            <a:ext cx="8531729" cy="4458607"/>
          </a:xfrm>
        </p:spPr>
        <p:txBody>
          <a:bodyPr/>
          <a:lstStyle>
            <a:lvl1pPr>
              <a:defRPr b="1" baseline="0">
                <a:solidFill>
                  <a:schemeClr val="accent3"/>
                </a:solidFill>
              </a:defRPr>
            </a:lvl1pPr>
            <a:lvl2pPr marL="4536" indent="0">
              <a:spcBef>
                <a:spcPts val="571"/>
              </a:spcBef>
              <a:buFontTx/>
              <a:buNone/>
              <a:defRPr baseline="0"/>
            </a:lvl2pPr>
            <a:lvl3pPr marL="972111" indent="-435410" defTabSz="514026">
              <a:buClr>
                <a:schemeClr val="accent3"/>
              </a:buClr>
              <a:buSzPct val="130000"/>
              <a:buFont typeface="+mj-lt"/>
              <a:buAutoNum type="arabicPeriod"/>
              <a:defRPr sz="1905" baseline="0">
                <a:latin typeface="Microsoft Sans Serif"/>
                <a:cs typeface="Microsoft Sans Serif"/>
              </a:defRPr>
            </a:lvl3pPr>
            <a:lvl4pPr marL="1286573" indent="-326557">
              <a:spcBef>
                <a:spcPts val="571"/>
              </a:spcBef>
              <a:buClr>
                <a:schemeClr val="accent3"/>
              </a:buClr>
              <a:buFont typeface="+mj-lt"/>
              <a:buAutoNum type="alphaLcParenR"/>
              <a:defRPr sz="1714" baseline="0">
                <a:latin typeface="Microsoft Sans Serif"/>
                <a:cs typeface="Microsoft Sans Serif"/>
              </a:defRPr>
            </a:lvl4pPr>
            <a:lvl5pPr marL="1794552" indent="-326557">
              <a:spcBef>
                <a:spcPts val="0"/>
              </a:spcBef>
              <a:buFont typeface="Calibri" pitchFamily="34" charset="0"/>
              <a:buChar char="–"/>
              <a:defRPr sz="1524" baseline="0"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Calibri, 24</a:t>
            </a:r>
            <a:r>
              <a:rPr lang="ru-RU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Текст (</a:t>
            </a:r>
            <a:r>
              <a:rPr lang="en-US" dirty="0" smtClean="0"/>
              <a:t>Calibri, 24 </a:t>
            </a:r>
            <a:r>
              <a:rPr lang="ru-RU" dirty="0" err="1" smtClean="0"/>
              <a:t>пт</a:t>
            </a:r>
            <a:r>
              <a:rPr lang="en-US" dirty="0" smtClean="0"/>
              <a:t>)</a:t>
            </a:r>
            <a:endParaRPr lang="ru-RU" dirty="0" smtClean="0"/>
          </a:p>
          <a:p>
            <a:pPr lvl="2"/>
            <a:r>
              <a:rPr lang="ru-RU" dirty="0" smtClean="0"/>
              <a:t>Первый уровень (</a:t>
            </a:r>
            <a:r>
              <a:rPr lang="en-US" dirty="0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Второй уровень (</a:t>
            </a:r>
            <a:r>
              <a:rPr lang="en-US" dirty="0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4"/>
            <a:r>
              <a:rPr lang="ru-RU" dirty="0" smtClean="0"/>
              <a:t>Третий уровень (</a:t>
            </a:r>
            <a:r>
              <a:rPr lang="en-US" dirty="0" smtClean="0"/>
              <a:t>Calibri, </a:t>
            </a:r>
            <a:r>
              <a:rPr lang="ru-RU" dirty="0" smtClean="0"/>
              <a:t>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83956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ой слайд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080" tIns="43540" rIns="87080" bIns="43540" rtlCol="0" anchor="ctr"/>
          <a:lstStyle/>
          <a:p>
            <a:pPr algn="ctr" defTabSz="954155"/>
            <a:endParaRPr lang="ru-RU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75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3" y="2181253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2952">
                <a:solidFill>
                  <a:schemeClr val="accent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56" y="3284541"/>
            <a:ext cx="4055268" cy="649287"/>
          </a:xfrm>
          <a:ln/>
        </p:spPr>
        <p:txBody>
          <a:bodyPr anchor="ctr"/>
          <a:lstStyle>
            <a:lvl1pPr marL="0" indent="0">
              <a:buFontTx/>
              <a:buNone/>
              <a:defRPr sz="1429" b="1">
                <a:solidFill>
                  <a:schemeClr val="accent4"/>
                </a:solidFill>
              </a:defRPr>
            </a:lvl1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435359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080" tIns="43540" rIns="87080" bIns="43540" rtlCol="0" anchor="ctr"/>
          <a:lstStyle/>
          <a:p>
            <a:pPr algn="ctr" defTabSz="954155"/>
            <a:endParaRPr lang="ru-RU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DDD8AE-41E1-471F-8F93-F6F27CD8EE67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68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81082" y="3949080"/>
            <a:ext cx="3796343" cy="2180356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  <p:sp>
        <p:nvSpPr>
          <p:cNvPr id="19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5519712" y="3949080"/>
            <a:ext cx="3796343" cy="2180356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  <p:sp>
        <p:nvSpPr>
          <p:cNvPr id="13" name="Рисунок 22"/>
          <p:cNvSpPr>
            <a:spLocks noGrp="1"/>
          </p:cNvSpPr>
          <p:nvPr>
            <p:ph type="pic" sz="quarter" idx="16" hasCustomPrompt="1"/>
          </p:nvPr>
        </p:nvSpPr>
        <p:spPr>
          <a:xfrm>
            <a:off x="592428" y="1936062"/>
            <a:ext cx="1785180" cy="157731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Место для рисунка</a:t>
            </a:r>
            <a:endParaRPr lang="ru-RU" dirty="0"/>
          </a:p>
        </p:txBody>
      </p:sp>
      <p:sp>
        <p:nvSpPr>
          <p:cNvPr id="14" name="Freeform 145"/>
          <p:cNvSpPr>
            <a:spLocks/>
          </p:cNvSpPr>
          <p:nvPr userDrawn="1"/>
        </p:nvSpPr>
        <p:spPr bwMode="auto">
          <a:xfrm flipV="1">
            <a:off x="592430" y="1632650"/>
            <a:ext cx="1795595" cy="165662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sp>
        <p:nvSpPr>
          <p:cNvPr id="17" name="Freeform 146"/>
          <p:cNvSpPr>
            <a:spLocks/>
          </p:cNvSpPr>
          <p:nvPr userDrawn="1"/>
        </p:nvSpPr>
        <p:spPr bwMode="auto">
          <a:xfrm flipV="1">
            <a:off x="592430" y="3651133"/>
            <a:ext cx="1795595" cy="160790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sp>
        <p:nvSpPr>
          <p:cNvPr id="20" name="Рисунок 22"/>
          <p:cNvSpPr>
            <a:spLocks noGrp="1"/>
          </p:cNvSpPr>
          <p:nvPr>
            <p:ph type="pic" sz="quarter" idx="17" hasCustomPrompt="1"/>
          </p:nvPr>
        </p:nvSpPr>
        <p:spPr>
          <a:xfrm>
            <a:off x="5548369" y="1936062"/>
            <a:ext cx="1785180" cy="1577318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Место для рисунка</a:t>
            </a:r>
            <a:endParaRPr lang="ru-RU" dirty="0"/>
          </a:p>
        </p:txBody>
      </p:sp>
      <p:sp>
        <p:nvSpPr>
          <p:cNvPr id="22" name="Freeform 145"/>
          <p:cNvSpPr>
            <a:spLocks/>
          </p:cNvSpPr>
          <p:nvPr userDrawn="1"/>
        </p:nvSpPr>
        <p:spPr bwMode="auto">
          <a:xfrm flipV="1">
            <a:off x="5548370" y="1632650"/>
            <a:ext cx="1795595" cy="165662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sp>
        <p:nvSpPr>
          <p:cNvPr id="24" name="Freeform 146"/>
          <p:cNvSpPr>
            <a:spLocks/>
          </p:cNvSpPr>
          <p:nvPr userDrawn="1"/>
        </p:nvSpPr>
        <p:spPr bwMode="auto">
          <a:xfrm flipV="1">
            <a:off x="5548370" y="3651133"/>
            <a:ext cx="1795595" cy="160790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7321786" y="6319288"/>
            <a:ext cx="1259454" cy="288596"/>
            <a:chOff x="7637420" y="6635252"/>
            <a:chExt cx="1313748" cy="303026"/>
          </a:xfrm>
        </p:grpSpPr>
        <p:sp>
          <p:nvSpPr>
            <p:cNvPr id="16" name="Freeform 287"/>
            <p:cNvSpPr>
              <a:spLocks/>
            </p:cNvSpPr>
            <p:nvPr/>
          </p:nvSpPr>
          <p:spPr bwMode="auto">
            <a:xfrm>
              <a:off x="7637420" y="6700705"/>
              <a:ext cx="201933" cy="174543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1" name="Freeform 288"/>
            <p:cNvSpPr>
              <a:spLocks/>
            </p:cNvSpPr>
            <p:nvPr/>
          </p:nvSpPr>
          <p:spPr bwMode="auto">
            <a:xfrm>
              <a:off x="7860734" y="6700705"/>
              <a:ext cx="201933" cy="174543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3" name="Freeform 289"/>
            <p:cNvSpPr>
              <a:spLocks/>
            </p:cNvSpPr>
            <p:nvPr/>
          </p:nvSpPr>
          <p:spPr bwMode="auto">
            <a:xfrm>
              <a:off x="8084048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5" name="Freeform 290"/>
            <p:cNvSpPr>
              <a:spLocks/>
            </p:cNvSpPr>
            <p:nvPr/>
          </p:nvSpPr>
          <p:spPr bwMode="auto">
            <a:xfrm>
              <a:off x="8307363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6" name="Freeform 291"/>
            <p:cNvSpPr>
              <a:spLocks/>
            </p:cNvSpPr>
            <p:nvPr/>
          </p:nvSpPr>
          <p:spPr bwMode="auto">
            <a:xfrm>
              <a:off x="8753987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7" name="Freeform 292"/>
            <p:cNvSpPr>
              <a:spLocks/>
            </p:cNvSpPr>
            <p:nvPr/>
          </p:nvSpPr>
          <p:spPr bwMode="auto">
            <a:xfrm>
              <a:off x="8530676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8" name="Freeform 293"/>
            <p:cNvSpPr>
              <a:spLocks/>
            </p:cNvSpPr>
            <p:nvPr/>
          </p:nvSpPr>
          <p:spPr bwMode="auto">
            <a:xfrm>
              <a:off x="7860734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9" name="Freeform 294"/>
            <p:cNvSpPr>
              <a:spLocks/>
            </p:cNvSpPr>
            <p:nvPr/>
          </p:nvSpPr>
          <p:spPr bwMode="auto">
            <a:xfrm>
              <a:off x="8084048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0" name="Freeform 295"/>
            <p:cNvSpPr>
              <a:spLocks/>
            </p:cNvSpPr>
            <p:nvPr/>
          </p:nvSpPr>
          <p:spPr bwMode="auto">
            <a:xfrm>
              <a:off x="8307360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1" name="Freeform 296"/>
            <p:cNvSpPr>
              <a:spLocks/>
            </p:cNvSpPr>
            <p:nvPr/>
          </p:nvSpPr>
          <p:spPr bwMode="auto">
            <a:xfrm>
              <a:off x="8530676" y="6906763"/>
              <a:ext cx="197181" cy="31515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2" name="Freeform 297"/>
            <p:cNvSpPr>
              <a:spLocks/>
            </p:cNvSpPr>
            <p:nvPr/>
          </p:nvSpPr>
          <p:spPr bwMode="auto">
            <a:xfrm>
              <a:off x="8753987" y="6906763"/>
              <a:ext cx="197181" cy="31515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3" name="Freeform 298"/>
            <p:cNvSpPr>
              <a:spLocks/>
            </p:cNvSpPr>
            <p:nvPr/>
          </p:nvSpPr>
          <p:spPr bwMode="auto">
            <a:xfrm>
              <a:off x="7637420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4" name="Freeform 299"/>
            <p:cNvSpPr>
              <a:spLocks/>
            </p:cNvSpPr>
            <p:nvPr/>
          </p:nvSpPr>
          <p:spPr bwMode="auto">
            <a:xfrm>
              <a:off x="7860734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5" name="Freeform 300"/>
            <p:cNvSpPr>
              <a:spLocks/>
            </p:cNvSpPr>
            <p:nvPr/>
          </p:nvSpPr>
          <p:spPr bwMode="auto">
            <a:xfrm>
              <a:off x="8084048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6" name="Freeform 301"/>
            <p:cNvSpPr>
              <a:spLocks/>
            </p:cNvSpPr>
            <p:nvPr/>
          </p:nvSpPr>
          <p:spPr bwMode="auto">
            <a:xfrm>
              <a:off x="8307360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7" name="Freeform 302"/>
            <p:cNvSpPr>
              <a:spLocks/>
            </p:cNvSpPr>
            <p:nvPr/>
          </p:nvSpPr>
          <p:spPr bwMode="auto">
            <a:xfrm>
              <a:off x="8530676" y="6635252"/>
              <a:ext cx="197181" cy="33940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8" name="Freeform 303"/>
            <p:cNvSpPr>
              <a:spLocks/>
            </p:cNvSpPr>
            <p:nvPr/>
          </p:nvSpPr>
          <p:spPr bwMode="auto">
            <a:xfrm>
              <a:off x="8753987" y="6635252"/>
              <a:ext cx="197181" cy="33940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9" name="Freeform 304"/>
            <p:cNvSpPr>
              <a:spLocks/>
            </p:cNvSpPr>
            <p:nvPr/>
          </p:nvSpPr>
          <p:spPr bwMode="auto">
            <a:xfrm>
              <a:off x="7637420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8054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18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581081" y="1572291"/>
            <a:ext cx="4371158" cy="4452329"/>
          </a:xfrm>
        </p:spPr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</a:lstStyle>
          <a:p>
            <a:pPr lvl="0"/>
            <a:r>
              <a:rPr lang="ru-RU" dirty="0" smtClean="0"/>
              <a:t>Заголовок (</a:t>
            </a:r>
            <a:r>
              <a:rPr lang="en-US" dirty="0" smtClean="0"/>
              <a:t>Calibri</a:t>
            </a:r>
            <a:r>
              <a:rPr lang="ru-RU" dirty="0" smtClean="0"/>
              <a:t>, 24 </a:t>
            </a:r>
            <a:r>
              <a:rPr lang="ru-RU" dirty="0" err="1" smtClean="0"/>
              <a:t>пт</a:t>
            </a:r>
            <a:r>
              <a:rPr lang="ru-RU" dirty="0" smtClean="0"/>
              <a:t>, жирный)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20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2"/>
            <a:r>
              <a:rPr lang="ru-RU" dirty="0" smtClean="0"/>
              <a:t>Второй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18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3"/>
            <a:r>
              <a:rPr lang="ru-RU" dirty="0" smtClean="0"/>
              <a:t>Третий уровень (</a:t>
            </a:r>
            <a:r>
              <a:rPr lang="ru-RU" dirty="0" err="1" smtClean="0"/>
              <a:t>Calibri</a:t>
            </a:r>
            <a:r>
              <a:rPr lang="ru-RU" dirty="0" smtClean="0"/>
              <a:t>, 16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  <p:sp>
        <p:nvSpPr>
          <p:cNvPr id="10" name="Рисунок 22"/>
          <p:cNvSpPr>
            <a:spLocks noGrp="1"/>
          </p:cNvSpPr>
          <p:nvPr>
            <p:ph type="pic" sz="quarter" idx="15" hasCustomPrompt="1"/>
          </p:nvPr>
        </p:nvSpPr>
        <p:spPr>
          <a:xfrm>
            <a:off x="5656969" y="2125999"/>
            <a:ext cx="3659802" cy="3383322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Место для рисунка</a:t>
            </a:r>
            <a:endParaRPr lang="ru-RU" dirty="0"/>
          </a:p>
        </p:txBody>
      </p:sp>
      <p:sp>
        <p:nvSpPr>
          <p:cNvPr id="11" name="Freeform 145"/>
          <p:cNvSpPr>
            <a:spLocks/>
          </p:cNvSpPr>
          <p:nvPr userDrawn="1"/>
        </p:nvSpPr>
        <p:spPr bwMode="auto">
          <a:xfrm flipV="1">
            <a:off x="5656970" y="1582591"/>
            <a:ext cx="3659973" cy="337670"/>
          </a:xfrm>
          <a:custGeom>
            <a:avLst/>
            <a:gdLst>
              <a:gd name="T0" fmla="*/ 879 w 879"/>
              <a:gd name="T1" fmla="*/ 136 h 136"/>
              <a:gd name="T2" fmla="*/ 0 w 879"/>
              <a:gd name="T3" fmla="*/ 136 h 136"/>
              <a:gd name="T4" fmla="*/ 0 w 879"/>
              <a:gd name="T5" fmla="*/ 0 h 136"/>
              <a:gd name="T6" fmla="*/ 879 w 879"/>
              <a:gd name="T7" fmla="*/ 0 h 136"/>
              <a:gd name="T8" fmla="*/ 879 w 879"/>
              <a:gd name="T9" fmla="*/ 136 h 136"/>
              <a:gd name="T10" fmla="*/ 879 w 879"/>
              <a:gd name="T11" fmla="*/ 136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6">
                <a:moveTo>
                  <a:pt x="879" y="136"/>
                </a:moveTo>
                <a:lnTo>
                  <a:pt x="0" y="136"/>
                </a:lnTo>
                <a:lnTo>
                  <a:pt x="0" y="0"/>
                </a:lnTo>
                <a:lnTo>
                  <a:pt x="879" y="0"/>
                </a:lnTo>
                <a:lnTo>
                  <a:pt x="879" y="136"/>
                </a:lnTo>
                <a:lnTo>
                  <a:pt x="879" y="1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sp>
        <p:nvSpPr>
          <p:cNvPr id="12" name="Freeform 146"/>
          <p:cNvSpPr>
            <a:spLocks/>
          </p:cNvSpPr>
          <p:nvPr userDrawn="1"/>
        </p:nvSpPr>
        <p:spPr bwMode="auto">
          <a:xfrm flipV="1">
            <a:off x="5656970" y="5696879"/>
            <a:ext cx="3659973" cy="327739"/>
          </a:xfrm>
          <a:custGeom>
            <a:avLst/>
            <a:gdLst>
              <a:gd name="T0" fmla="*/ 879 w 879"/>
              <a:gd name="T1" fmla="*/ 132 h 132"/>
              <a:gd name="T2" fmla="*/ 0 w 879"/>
              <a:gd name="T3" fmla="*/ 132 h 132"/>
              <a:gd name="T4" fmla="*/ 0 w 879"/>
              <a:gd name="T5" fmla="*/ 0 h 132"/>
              <a:gd name="T6" fmla="*/ 879 w 879"/>
              <a:gd name="T7" fmla="*/ 0 h 132"/>
              <a:gd name="T8" fmla="*/ 879 w 879"/>
              <a:gd name="T9" fmla="*/ 132 h 132"/>
              <a:gd name="T10" fmla="*/ 879 w 879"/>
              <a:gd name="T11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132">
                <a:moveTo>
                  <a:pt x="879" y="132"/>
                </a:moveTo>
                <a:lnTo>
                  <a:pt x="0" y="132"/>
                </a:lnTo>
                <a:lnTo>
                  <a:pt x="0" y="0"/>
                </a:lnTo>
                <a:lnTo>
                  <a:pt x="879" y="0"/>
                </a:lnTo>
                <a:lnTo>
                  <a:pt x="879" y="132"/>
                </a:lnTo>
                <a:lnTo>
                  <a:pt x="879" y="1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3175" tIns="46587" rIns="93175" bIns="46587" numCol="1" anchor="t" anchorCtr="0" compatLnSpc="1">
            <a:prstTxWarp prst="textNoShape">
              <a:avLst/>
            </a:prstTxWarp>
          </a:bodyPr>
          <a:lstStyle/>
          <a:p>
            <a:pPr defTabSz="954155"/>
            <a:endParaRPr lang="ru-RU" sz="1821" dirty="0">
              <a:solidFill>
                <a:srgbClr val="414142"/>
              </a:solidFill>
              <a:cs typeface="Microsoft Sans Serif"/>
            </a:endParaRPr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7321786" y="6319288"/>
            <a:ext cx="1259454" cy="288596"/>
            <a:chOff x="7637420" y="6635252"/>
            <a:chExt cx="1313748" cy="303026"/>
          </a:xfrm>
        </p:grpSpPr>
        <p:sp>
          <p:nvSpPr>
            <p:cNvPr id="13" name="Freeform 287"/>
            <p:cNvSpPr>
              <a:spLocks/>
            </p:cNvSpPr>
            <p:nvPr/>
          </p:nvSpPr>
          <p:spPr bwMode="auto">
            <a:xfrm>
              <a:off x="7637420" y="6700705"/>
              <a:ext cx="201933" cy="174543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4" name="Freeform 288"/>
            <p:cNvSpPr>
              <a:spLocks/>
            </p:cNvSpPr>
            <p:nvPr/>
          </p:nvSpPr>
          <p:spPr bwMode="auto">
            <a:xfrm>
              <a:off x="7860734" y="6700705"/>
              <a:ext cx="201933" cy="174543"/>
            </a:xfrm>
            <a:custGeom>
              <a:avLst/>
              <a:gdLst>
                <a:gd name="T0" fmla="*/ 0 w 85"/>
                <a:gd name="T1" fmla="*/ 72 h 72"/>
                <a:gd name="T2" fmla="*/ 85 w 85"/>
                <a:gd name="T3" fmla="*/ 72 h 72"/>
                <a:gd name="T4" fmla="*/ 85 w 85"/>
                <a:gd name="T5" fmla="*/ 0 h 72"/>
                <a:gd name="T6" fmla="*/ 0 w 85"/>
                <a:gd name="T7" fmla="*/ 0 h 72"/>
                <a:gd name="T8" fmla="*/ 0 w 85"/>
                <a:gd name="T9" fmla="*/ 72 h 72"/>
                <a:gd name="T10" fmla="*/ 0 w 85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72">
                  <a:moveTo>
                    <a:pt x="0" y="72"/>
                  </a:moveTo>
                  <a:lnTo>
                    <a:pt x="85" y="72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5" name="Freeform 289"/>
            <p:cNvSpPr>
              <a:spLocks/>
            </p:cNvSpPr>
            <p:nvPr/>
          </p:nvSpPr>
          <p:spPr bwMode="auto">
            <a:xfrm>
              <a:off x="8084048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6" name="Freeform 290"/>
            <p:cNvSpPr>
              <a:spLocks/>
            </p:cNvSpPr>
            <p:nvPr/>
          </p:nvSpPr>
          <p:spPr bwMode="auto">
            <a:xfrm>
              <a:off x="8307363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7" name="Freeform 291"/>
            <p:cNvSpPr>
              <a:spLocks/>
            </p:cNvSpPr>
            <p:nvPr/>
          </p:nvSpPr>
          <p:spPr bwMode="auto">
            <a:xfrm>
              <a:off x="8753987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19" name="Freeform 292"/>
            <p:cNvSpPr>
              <a:spLocks/>
            </p:cNvSpPr>
            <p:nvPr/>
          </p:nvSpPr>
          <p:spPr bwMode="auto">
            <a:xfrm>
              <a:off x="8530676" y="6700705"/>
              <a:ext cx="197181" cy="174543"/>
            </a:xfrm>
            <a:custGeom>
              <a:avLst/>
              <a:gdLst>
                <a:gd name="T0" fmla="*/ 0 w 83"/>
                <a:gd name="T1" fmla="*/ 72 h 72"/>
                <a:gd name="T2" fmla="*/ 83 w 83"/>
                <a:gd name="T3" fmla="*/ 72 h 72"/>
                <a:gd name="T4" fmla="*/ 83 w 83"/>
                <a:gd name="T5" fmla="*/ 0 h 72"/>
                <a:gd name="T6" fmla="*/ 0 w 83"/>
                <a:gd name="T7" fmla="*/ 0 h 72"/>
                <a:gd name="T8" fmla="*/ 0 w 83"/>
                <a:gd name="T9" fmla="*/ 72 h 72"/>
                <a:gd name="T10" fmla="*/ 0 w 83"/>
                <a:gd name="T11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0" y="72"/>
                  </a:moveTo>
                  <a:lnTo>
                    <a:pt x="83" y="72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0" name="Freeform 293"/>
            <p:cNvSpPr>
              <a:spLocks/>
            </p:cNvSpPr>
            <p:nvPr/>
          </p:nvSpPr>
          <p:spPr bwMode="auto">
            <a:xfrm>
              <a:off x="7860734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1" name="Freeform 294"/>
            <p:cNvSpPr>
              <a:spLocks/>
            </p:cNvSpPr>
            <p:nvPr/>
          </p:nvSpPr>
          <p:spPr bwMode="auto">
            <a:xfrm>
              <a:off x="8084048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2" name="Freeform 295"/>
            <p:cNvSpPr>
              <a:spLocks/>
            </p:cNvSpPr>
            <p:nvPr/>
          </p:nvSpPr>
          <p:spPr bwMode="auto">
            <a:xfrm>
              <a:off x="8307360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3" name="Freeform 296"/>
            <p:cNvSpPr>
              <a:spLocks/>
            </p:cNvSpPr>
            <p:nvPr/>
          </p:nvSpPr>
          <p:spPr bwMode="auto">
            <a:xfrm>
              <a:off x="8530676" y="6906763"/>
              <a:ext cx="197181" cy="31515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4" name="Freeform 297"/>
            <p:cNvSpPr>
              <a:spLocks/>
            </p:cNvSpPr>
            <p:nvPr/>
          </p:nvSpPr>
          <p:spPr bwMode="auto">
            <a:xfrm>
              <a:off x="8753987" y="6906763"/>
              <a:ext cx="197181" cy="31515"/>
            </a:xfrm>
            <a:custGeom>
              <a:avLst/>
              <a:gdLst>
                <a:gd name="T0" fmla="*/ 0 w 83"/>
                <a:gd name="T1" fmla="*/ 13 h 13"/>
                <a:gd name="T2" fmla="*/ 83 w 83"/>
                <a:gd name="T3" fmla="*/ 13 h 13"/>
                <a:gd name="T4" fmla="*/ 83 w 83"/>
                <a:gd name="T5" fmla="*/ 0 h 13"/>
                <a:gd name="T6" fmla="*/ 0 w 83"/>
                <a:gd name="T7" fmla="*/ 0 h 13"/>
                <a:gd name="T8" fmla="*/ 0 w 83"/>
                <a:gd name="T9" fmla="*/ 13 h 13"/>
                <a:gd name="T10" fmla="*/ 0 w 83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3">
                  <a:moveTo>
                    <a:pt x="0" y="13"/>
                  </a:moveTo>
                  <a:lnTo>
                    <a:pt x="83" y="13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5" name="Freeform 298"/>
            <p:cNvSpPr>
              <a:spLocks/>
            </p:cNvSpPr>
            <p:nvPr/>
          </p:nvSpPr>
          <p:spPr bwMode="auto">
            <a:xfrm>
              <a:off x="7637420" y="6906763"/>
              <a:ext cx="201933" cy="31515"/>
            </a:xfrm>
            <a:custGeom>
              <a:avLst/>
              <a:gdLst>
                <a:gd name="T0" fmla="*/ 0 w 85"/>
                <a:gd name="T1" fmla="*/ 13 h 13"/>
                <a:gd name="T2" fmla="*/ 85 w 85"/>
                <a:gd name="T3" fmla="*/ 13 h 13"/>
                <a:gd name="T4" fmla="*/ 85 w 85"/>
                <a:gd name="T5" fmla="*/ 0 h 13"/>
                <a:gd name="T6" fmla="*/ 0 w 85"/>
                <a:gd name="T7" fmla="*/ 0 h 13"/>
                <a:gd name="T8" fmla="*/ 0 w 85"/>
                <a:gd name="T9" fmla="*/ 13 h 13"/>
                <a:gd name="T10" fmla="*/ 0 w 85"/>
                <a:gd name="T11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3">
                  <a:moveTo>
                    <a:pt x="0" y="13"/>
                  </a:moveTo>
                  <a:lnTo>
                    <a:pt x="85" y="13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3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6" name="Freeform 299"/>
            <p:cNvSpPr>
              <a:spLocks/>
            </p:cNvSpPr>
            <p:nvPr/>
          </p:nvSpPr>
          <p:spPr bwMode="auto">
            <a:xfrm>
              <a:off x="7860734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7" name="Freeform 300"/>
            <p:cNvSpPr>
              <a:spLocks/>
            </p:cNvSpPr>
            <p:nvPr/>
          </p:nvSpPr>
          <p:spPr bwMode="auto">
            <a:xfrm>
              <a:off x="8084048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8" name="Freeform 301"/>
            <p:cNvSpPr>
              <a:spLocks/>
            </p:cNvSpPr>
            <p:nvPr/>
          </p:nvSpPr>
          <p:spPr bwMode="auto">
            <a:xfrm>
              <a:off x="8307360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29" name="Freeform 302"/>
            <p:cNvSpPr>
              <a:spLocks/>
            </p:cNvSpPr>
            <p:nvPr/>
          </p:nvSpPr>
          <p:spPr bwMode="auto">
            <a:xfrm>
              <a:off x="8530676" y="6635252"/>
              <a:ext cx="197181" cy="33940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0" name="Freeform 303"/>
            <p:cNvSpPr>
              <a:spLocks/>
            </p:cNvSpPr>
            <p:nvPr/>
          </p:nvSpPr>
          <p:spPr bwMode="auto">
            <a:xfrm>
              <a:off x="8753987" y="6635252"/>
              <a:ext cx="197181" cy="33940"/>
            </a:xfrm>
            <a:custGeom>
              <a:avLst/>
              <a:gdLst>
                <a:gd name="T0" fmla="*/ 0 w 83"/>
                <a:gd name="T1" fmla="*/ 14 h 14"/>
                <a:gd name="T2" fmla="*/ 83 w 83"/>
                <a:gd name="T3" fmla="*/ 14 h 14"/>
                <a:gd name="T4" fmla="*/ 83 w 83"/>
                <a:gd name="T5" fmla="*/ 0 h 14"/>
                <a:gd name="T6" fmla="*/ 0 w 83"/>
                <a:gd name="T7" fmla="*/ 0 h 14"/>
                <a:gd name="T8" fmla="*/ 0 w 83"/>
                <a:gd name="T9" fmla="*/ 14 h 14"/>
                <a:gd name="T10" fmla="*/ 0 w 83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">
                  <a:moveTo>
                    <a:pt x="0" y="14"/>
                  </a:moveTo>
                  <a:lnTo>
                    <a:pt x="83" y="14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  <p:sp>
          <p:nvSpPr>
            <p:cNvPr id="31" name="Freeform 304"/>
            <p:cNvSpPr>
              <a:spLocks/>
            </p:cNvSpPr>
            <p:nvPr/>
          </p:nvSpPr>
          <p:spPr bwMode="auto">
            <a:xfrm>
              <a:off x="7637420" y="6635252"/>
              <a:ext cx="201933" cy="33940"/>
            </a:xfrm>
            <a:custGeom>
              <a:avLst/>
              <a:gdLst>
                <a:gd name="T0" fmla="*/ 0 w 85"/>
                <a:gd name="T1" fmla="*/ 14 h 14"/>
                <a:gd name="T2" fmla="*/ 85 w 85"/>
                <a:gd name="T3" fmla="*/ 14 h 14"/>
                <a:gd name="T4" fmla="*/ 85 w 85"/>
                <a:gd name="T5" fmla="*/ 0 h 14"/>
                <a:gd name="T6" fmla="*/ 0 w 85"/>
                <a:gd name="T7" fmla="*/ 0 h 14"/>
                <a:gd name="T8" fmla="*/ 0 w 85"/>
                <a:gd name="T9" fmla="*/ 14 h 14"/>
                <a:gd name="T10" fmla="*/ 0 w 85"/>
                <a:gd name="T1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" h="14">
                  <a:moveTo>
                    <a:pt x="0" y="14"/>
                  </a:moveTo>
                  <a:lnTo>
                    <a:pt x="85" y="14"/>
                  </a:lnTo>
                  <a:lnTo>
                    <a:pt x="85" y="0"/>
                  </a:lnTo>
                  <a:lnTo>
                    <a:pt x="0" y="0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DDDD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7840" tIns="48920" rIns="97840" bIns="48920" numCol="1" anchor="t" anchorCtr="0" compatLnSpc="1">
              <a:prstTxWarp prst="textNoShape">
                <a:avLst/>
              </a:prstTxWarp>
            </a:bodyPr>
            <a:lstStyle/>
            <a:p>
              <a:pPr defTabSz="954155"/>
              <a:endParaRPr lang="ru-RU" sz="1821" dirty="0">
                <a:solidFill>
                  <a:srgbClr val="414142"/>
                </a:solidFill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2463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grpSp>
        <p:nvGrpSpPr>
          <p:cNvPr id="32" name="Группа 31"/>
          <p:cNvGrpSpPr>
            <a:grpSpLocks noChangeAspect="1"/>
          </p:cNvGrpSpPr>
          <p:nvPr userDrawn="1"/>
        </p:nvGrpSpPr>
        <p:grpSpPr>
          <a:xfrm>
            <a:off x="1218653" y="2223823"/>
            <a:ext cx="7324017" cy="2988232"/>
            <a:chOff x="1900645" y="2454346"/>
            <a:chExt cx="6397771" cy="2627564"/>
          </a:xfrm>
        </p:grpSpPr>
        <p:grpSp>
          <p:nvGrpSpPr>
            <p:cNvPr id="31" name="Группа 30"/>
            <p:cNvGrpSpPr/>
            <p:nvPr userDrawn="1"/>
          </p:nvGrpSpPr>
          <p:grpSpPr>
            <a:xfrm>
              <a:off x="1926159" y="2454349"/>
              <a:ext cx="2480948" cy="798517"/>
              <a:chOff x="1926159" y="2454349"/>
              <a:chExt cx="2480948" cy="798517"/>
            </a:xfrm>
          </p:grpSpPr>
          <p:sp>
            <p:nvSpPr>
              <p:cNvPr id="6" name="Line 37"/>
              <p:cNvSpPr>
                <a:spLocks noChangeShapeType="1"/>
              </p:cNvSpPr>
              <p:nvPr/>
            </p:nvSpPr>
            <p:spPr bwMode="auto">
              <a:xfrm flipH="1" flipV="1">
                <a:off x="1926159" y="2469790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7" name="Line 37"/>
              <p:cNvSpPr>
                <a:spLocks noChangeShapeType="1"/>
              </p:cNvSpPr>
              <p:nvPr/>
            </p:nvSpPr>
            <p:spPr bwMode="auto">
              <a:xfrm flipH="1" flipV="1">
                <a:off x="3592706" y="2454349"/>
                <a:ext cx="814401" cy="798517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30" name="Группа 29"/>
            <p:cNvGrpSpPr/>
            <p:nvPr userDrawn="1"/>
          </p:nvGrpSpPr>
          <p:grpSpPr>
            <a:xfrm>
              <a:off x="1936179" y="4317167"/>
              <a:ext cx="2455939" cy="764743"/>
              <a:chOff x="1936179" y="4317167"/>
              <a:chExt cx="2455939" cy="764743"/>
            </a:xfrm>
          </p:grpSpPr>
          <p:sp>
            <p:nvSpPr>
              <p:cNvPr id="9" name="Line 37"/>
              <p:cNvSpPr>
                <a:spLocks noChangeShapeType="1"/>
              </p:cNvSpPr>
              <p:nvPr/>
            </p:nvSpPr>
            <p:spPr bwMode="auto">
              <a:xfrm flipH="1">
                <a:off x="1936179" y="5078536"/>
                <a:ext cx="1691999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0" name="Line 37"/>
              <p:cNvSpPr>
                <a:spLocks noChangeShapeType="1"/>
              </p:cNvSpPr>
              <p:nvPr/>
            </p:nvSpPr>
            <p:spPr bwMode="auto">
              <a:xfrm flipH="1">
                <a:off x="3645797" y="4317167"/>
                <a:ext cx="746321" cy="764743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9" name="Группа 28"/>
            <p:cNvGrpSpPr/>
            <p:nvPr userDrawn="1"/>
          </p:nvGrpSpPr>
          <p:grpSpPr>
            <a:xfrm>
              <a:off x="5846164" y="4332157"/>
              <a:ext cx="2320822" cy="749753"/>
              <a:chOff x="5846164" y="4332157"/>
              <a:chExt cx="2320822" cy="749753"/>
            </a:xfrm>
          </p:grpSpPr>
          <p:sp>
            <p:nvSpPr>
              <p:cNvPr id="12" name="Line 37"/>
              <p:cNvSpPr>
                <a:spLocks noChangeShapeType="1"/>
              </p:cNvSpPr>
              <p:nvPr/>
            </p:nvSpPr>
            <p:spPr bwMode="auto">
              <a:xfrm>
                <a:off x="6474986" y="5078535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3" name="Line 37"/>
              <p:cNvSpPr>
                <a:spLocks noChangeShapeType="1"/>
              </p:cNvSpPr>
              <p:nvPr/>
            </p:nvSpPr>
            <p:spPr bwMode="auto">
              <a:xfrm>
                <a:off x="5846164" y="4332157"/>
                <a:ext cx="630925" cy="749753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8" name="Группа 27"/>
            <p:cNvGrpSpPr/>
            <p:nvPr userDrawn="1"/>
          </p:nvGrpSpPr>
          <p:grpSpPr>
            <a:xfrm>
              <a:off x="5893636" y="2454346"/>
              <a:ext cx="2404780" cy="792000"/>
              <a:chOff x="5893636" y="2454346"/>
              <a:chExt cx="2404780" cy="792000"/>
            </a:xfrm>
          </p:grpSpPr>
          <p:sp>
            <p:nvSpPr>
              <p:cNvPr id="15" name="Line 37"/>
              <p:cNvSpPr>
                <a:spLocks noChangeShapeType="1"/>
              </p:cNvSpPr>
              <p:nvPr/>
            </p:nvSpPr>
            <p:spPr bwMode="auto">
              <a:xfrm flipV="1">
                <a:off x="6606416" y="2457237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6" name="Line 37"/>
              <p:cNvSpPr>
                <a:spLocks noChangeShapeType="1"/>
              </p:cNvSpPr>
              <p:nvPr/>
            </p:nvSpPr>
            <p:spPr bwMode="auto">
              <a:xfrm flipV="1">
                <a:off x="5893636" y="2454346"/>
                <a:ext cx="714992" cy="79200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7" name="Группа 26"/>
            <p:cNvGrpSpPr/>
            <p:nvPr userDrawn="1"/>
          </p:nvGrpSpPr>
          <p:grpSpPr>
            <a:xfrm>
              <a:off x="1900645" y="3756906"/>
              <a:ext cx="2314548" cy="12099"/>
              <a:chOff x="1900645" y="3756906"/>
              <a:chExt cx="2314548" cy="12099"/>
            </a:xfrm>
          </p:grpSpPr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 flipH="1" flipV="1">
                <a:off x="1900645" y="3756907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20" name="Line 37"/>
              <p:cNvSpPr>
                <a:spLocks noChangeShapeType="1"/>
              </p:cNvSpPr>
              <p:nvPr/>
            </p:nvSpPr>
            <p:spPr bwMode="auto">
              <a:xfrm flipH="1">
                <a:off x="3567193" y="3756906"/>
                <a:ext cx="648000" cy="12099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 type="none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6" name="Группа 25"/>
            <p:cNvGrpSpPr/>
            <p:nvPr userDrawn="1"/>
          </p:nvGrpSpPr>
          <p:grpSpPr>
            <a:xfrm>
              <a:off x="6041036" y="3756893"/>
              <a:ext cx="2257380" cy="12102"/>
              <a:chOff x="6041036" y="3756893"/>
              <a:chExt cx="2257380" cy="12102"/>
            </a:xfrm>
          </p:grpSpPr>
          <p:sp>
            <p:nvSpPr>
              <p:cNvPr id="22" name="Line 37"/>
              <p:cNvSpPr>
                <a:spLocks noChangeShapeType="1"/>
              </p:cNvSpPr>
              <p:nvPr/>
            </p:nvSpPr>
            <p:spPr bwMode="auto">
              <a:xfrm flipV="1">
                <a:off x="6606416" y="3756893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23" name="Line 37"/>
              <p:cNvSpPr>
                <a:spLocks noChangeShapeType="1"/>
              </p:cNvSpPr>
              <p:nvPr/>
            </p:nvSpPr>
            <p:spPr bwMode="auto">
              <a:xfrm>
                <a:off x="6041036" y="3762528"/>
                <a:ext cx="590832" cy="6467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</p:grpSp>
      <p:sp>
        <p:nvSpPr>
          <p:cNvPr id="25" name="Рисунок 24"/>
          <p:cNvSpPr>
            <a:spLocks noGrp="1"/>
          </p:cNvSpPr>
          <p:nvPr userDrawn="1">
            <p:ph type="pic" sz="quarter" idx="12"/>
          </p:nvPr>
        </p:nvSpPr>
        <p:spPr>
          <a:xfrm>
            <a:off x="3998588" y="2849205"/>
            <a:ext cx="1829147" cy="181714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9821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grpSp>
        <p:nvGrpSpPr>
          <p:cNvPr id="32" name="Группа 31"/>
          <p:cNvGrpSpPr>
            <a:grpSpLocks noChangeAspect="1"/>
          </p:cNvGrpSpPr>
          <p:nvPr userDrawn="1"/>
        </p:nvGrpSpPr>
        <p:grpSpPr>
          <a:xfrm>
            <a:off x="1201850" y="2415069"/>
            <a:ext cx="7326043" cy="2664933"/>
            <a:chOff x="1885967" y="2622509"/>
            <a:chExt cx="6399542" cy="2343289"/>
          </a:xfrm>
        </p:grpSpPr>
        <p:grpSp>
          <p:nvGrpSpPr>
            <p:cNvPr id="31" name="Группа 30"/>
            <p:cNvGrpSpPr/>
            <p:nvPr userDrawn="1"/>
          </p:nvGrpSpPr>
          <p:grpSpPr>
            <a:xfrm>
              <a:off x="1913606" y="2635065"/>
              <a:ext cx="2460102" cy="763340"/>
              <a:chOff x="1913606" y="2635065"/>
              <a:chExt cx="2460102" cy="763340"/>
            </a:xfrm>
          </p:grpSpPr>
          <p:sp>
            <p:nvSpPr>
              <p:cNvPr id="6" name="Line 37"/>
              <p:cNvSpPr>
                <a:spLocks noChangeShapeType="1"/>
              </p:cNvSpPr>
              <p:nvPr/>
            </p:nvSpPr>
            <p:spPr bwMode="auto">
              <a:xfrm flipH="1" flipV="1">
                <a:off x="1913606" y="2637953"/>
                <a:ext cx="1692000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7" name="Line 37"/>
              <p:cNvSpPr>
                <a:spLocks noChangeShapeType="1"/>
              </p:cNvSpPr>
              <p:nvPr/>
            </p:nvSpPr>
            <p:spPr bwMode="auto">
              <a:xfrm flipH="1" flipV="1">
                <a:off x="3605259" y="2635065"/>
                <a:ext cx="768449" cy="76334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30" name="Группа 29"/>
            <p:cNvGrpSpPr/>
            <p:nvPr userDrawn="1"/>
          </p:nvGrpSpPr>
          <p:grpSpPr>
            <a:xfrm>
              <a:off x="1885967" y="4204191"/>
              <a:ext cx="2455939" cy="761607"/>
              <a:chOff x="1885967" y="4204191"/>
              <a:chExt cx="2455939" cy="761607"/>
            </a:xfrm>
          </p:grpSpPr>
          <p:sp>
            <p:nvSpPr>
              <p:cNvPr id="9" name="Line 37"/>
              <p:cNvSpPr>
                <a:spLocks noChangeShapeType="1"/>
              </p:cNvSpPr>
              <p:nvPr/>
            </p:nvSpPr>
            <p:spPr bwMode="auto">
              <a:xfrm flipH="1">
                <a:off x="1885967" y="4965559"/>
                <a:ext cx="1691999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0" name="Line 37"/>
              <p:cNvSpPr>
                <a:spLocks noChangeShapeType="1"/>
              </p:cNvSpPr>
              <p:nvPr/>
            </p:nvSpPr>
            <p:spPr bwMode="auto">
              <a:xfrm flipH="1">
                <a:off x="3580043" y="4204191"/>
                <a:ext cx="761863" cy="761607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9" name="Группа 28"/>
            <p:cNvGrpSpPr/>
            <p:nvPr userDrawn="1"/>
          </p:nvGrpSpPr>
          <p:grpSpPr>
            <a:xfrm>
              <a:off x="5908929" y="4206627"/>
              <a:ext cx="2376580" cy="746378"/>
              <a:chOff x="5908929" y="4206627"/>
              <a:chExt cx="2376580" cy="746378"/>
            </a:xfrm>
          </p:grpSpPr>
          <p:sp>
            <p:nvSpPr>
              <p:cNvPr id="12" name="Line 37"/>
              <p:cNvSpPr>
                <a:spLocks noChangeShapeType="1"/>
              </p:cNvSpPr>
              <p:nvPr/>
            </p:nvSpPr>
            <p:spPr bwMode="auto">
              <a:xfrm>
                <a:off x="6597246" y="4953005"/>
                <a:ext cx="168826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3" name="Line 37"/>
              <p:cNvSpPr>
                <a:spLocks noChangeShapeType="1"/>
              </p:cNvSpPr>
              <p:nvPr/>
            </p:nvSpPr>
            <p:spPr bwMode="auto">
              <a:xfrm>
                <a:off x="5908929" y="4206627"/>
                <a:ext cx="700870" cy="746378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  <p:grpSp>
          <p:nvGrpSpPr>
            <p:cNvPr id="28" name="Группа 27"/>
            <p:cNvGrpSpPr/>
            <p:nvPr userDrawn="1"/>
          </p:nvGrpSpPr>
          <p:grpSpPr>
            <a:xfrm>
              <a:off x="5881083" y="2622509"/>
              <a:ext cx="2401043" cy="792000"/>
              <a:chOff x="5881083" y="2622509"/>
              <a:chExt cx="2401043" cy="792000"/>
            </a:xfrm>
          </p:grpSpPr>
          <p:sp>
            <p:nvSpPr>
              <p:cNvPr id="15" name="Line 37"/>
              <p:cNvSpPr>
                <a:spLocks noChangeShapeType="1"/>
              </p:cNvSpPr>
              <p:nvPr/>
            </p:nvSpPr>
            <p:spPr bwMode="auto">
              <a:xfrm flipV="1">
                <a:off x="6593863" y="2625399"/>
                <a:ext cx="1688263" cy="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solid"/>
                <a:round/>
                <a:headEnd type="none"/>
                <a:tailEnd type="oval"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  <p:sp>
            <p:nvSpPr>
              <p:cNvPr id="16" name="Line 37"/>
              <p:cNvSpPr>
                <a:spLocks noChangeShapeType="1"/>
              </p:cNvSpPr>
              <p:nvPr/>
            </p:nvSpPr>
            <p:spPr bwMode="auto">
              <a:xfrm flipV="1">
                <a:off x="5881083" y="2622509"/>
                <a:ext cx="714992" cy="792000"/>
              </a:xfrm>
              <a:prstGeom prst="line">
                <a:avLst/>
              </a:prstGeom>
              <a:noFill/>
              <a:ln w="12700">
                <a:solidFill>
                  <a:schemeClr val="accent1"/>
                </a:solidFill>
                <a:prstDash val="dash"/>
                <a:round/>
                <a:headEnd type="stealth" w="lg" len="lg"/>
                <a:tailEnd/>
              </a:ln>
              <a:effectLst/>
            </p:spPr>
            <p:txBody>
              <a:bodyPr/>
              <a:lstStyle/>
              <a:p>
                <a:pPr defTabSz="954155"/>
                <a:endParaRPr lang="ru-RU" sz="1821" dirty="0">
                  <a:solidFill>
                    <a:srgbClr val="414142"/>
                  </a:solidFill>
                  <a:cs typeface="Microsoft Sans Serif"/>
                </a:endParaRPr>
              </a:p>
            </p:txBody>
          </p:sp>
        </p:grpSp>
      </p:grpSp>
      <p:sp>
        <p:nvSpPr>
          <p:cNvPr id="25" name="Рисунок 24"/>
          <p:cNvSpPr>
            <a:spLocks noGrp="1"/>
          </p:cNvSpPr>
          <p:nvPr userDrawn="1">
            <p:ph type="pic" sz="quarter" idx="12"/>
          </p:nvPr>
        </p:nvSpPr>
        <p:spPr>
          <a:xfrm>
            <a:off x="3998588" y="2849205"/>
            <a:ext cx="1829147" cy="1817143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5205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0" y="1303049"/>
            <a:ext cx="9906000" cy="445032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718534" y="5760051"/>
            <a:ext cx="8514457" cy="48069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1524" baseline="0">
                <a:solidFill>
                  <a:schemeClr val="accent3"/>
                </a:solidFill>
              </a:defRPr>
            </a:lvl1pPr>
            <a:lvl2pPr>
              <a:spcBef>
                <a:spcPts val="0"/>
              </a:spcBef>
              <a:buClr>
                <a:schemeClr val="accent3"/>
              </a:buClr>
              <a:defRPr sz="1333" baseline="0"/>
            </a:lvl2pPr>
            <a:lvl3pPr marL="1226287" indent="-272130">
              <a:spcBef>
                <a:spcPts val="0"/>
              </a:spcBef>
              <a:buClr>
                <a:schemeClr val="accent3"/>
              </a:buClr>
              <a:buFont typeface="Arial" pitchFamily="34" charset="0"/>
              <a:buChar char="•"/>
              <a:defRPr sz="1333" baseline="0"/>
            </a:lvl3pPr>
            <a:lvl4pPr marL="1431234" indent="0">
              <a:buNone/>
              <a:defRPr/>
            </a:lvl4pPr>
            <a:lvl5pPr marL="1908311" indent="0">
              <a:buNone/>
              <a:defRPr/>
            </a:lvl5pPr>
          </a:lstStyle>
          <a:p>
            <a:pPr lvl="0"/>
            <a:r>
              <a:rPr lang="ru-RU" dirty="0" smtClean="0"/>
              <a:t>Комментарий к изображению (</a:t>
            </a:r>
            <a:r>
              <a:rPr lang="en-US" dirty="0" smtClean="0"/>
              <a:t>Calibri, 1</a:t>
            </a:r>
            <a:r>
              <a:rPr lang="ru-RU" dirty="0" smtClean="0"/>
              <a:t>6</a:t>
            </a:r>
            <a:r>
              <a:rPr lang="en-US" dirty="0" smtClean="0"/>
              <a:t>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  <a:p>
            <a:pPr lvl="1"/>
            <a:r>
              <a:rPr lang="ru-RU" dirty="0" smtClean="0"/>
              <a:t>Первый уровень (</a:t>
            </a:r>
            <a:r>
              <a:rPr lang="en-US" dirty="0" smtClean="0"/>
              <a:t>Calibri,</a:t>
            </a:r>
            <a:r>
              <a:rPr lang="ru-RU" dirty="0" smtClean="0"/>
              <a:t>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554926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1203540" y="1508881"/>
            <a:ext cx="3244148" cy="1988571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5414497" y="1508788"/>
            <a:ext cx="3244148" cy="1988571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1" name="Рисунок 5"/>
          <p:cNvSpPr>
            <a:spLocks noGrp="1"/>
          </p:cNvSpPr>
          <p:nvPr>
            <p:ph type="pic" sz="quarter" idx="14"/>
          </p:nvPr>
        </p:nvSpPr>
        <p:spPr>
          <a:xfrm>
            <a:off x="1207218" y="3837768"/>
            <a:ext cx="3244148" cy="1988571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2" name="Рисунок 5"/>
          <p:cNvSpPr>
            <a:spLocks noGrp="1"/>
          </p:cNvSpPr>
          <p:nvPr>
            <p:ph type="pic" sz="quarter" idx="15"/>
          </p:nvPr>
        </p:nvSpPr>
        <p:spPr>
          <a:xfrm>
            <a:off x="5418176" y="3837674"/>
            <a:ext cx="3244148" cy="1988571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1225125" y="3509481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7" hasCustomPrompt="1"/>
          </p:nvPr>
        </p:nvSpPr>
        <p:spPr>
          <a:xfrm>
            <a:off x="5421687" y="3509055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5" name="Текст 12"/>
          <p:cNvSpPr>
            <a:spLocks noGrp="1"/>
          </p:cNvSpPr>
          <p:nvPr>
            <p:ph type="body" sz="quarter" idx="18" hasCustomPrompt="1"/>
          </p:nvPr>
        </p:nvSpPr>
        <p:spPr>
          <a:xfrm>
            <a:off x="1225268" y="5858245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9" hasCustomPrompt="1"/>
          </p:nvPr>
        </p:nvSpPr>
        <p:spPr>
          <a:xfrm>
            <a:off x="5421830" y="5857821"/>
            <a:ext cx="3244675" cy="273654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0219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850223" y="1508881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6504212" y="1508787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847601" y="3473195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7" name="Рисунок 5"/>
          <p:cNvSpPr>
            <a:spLocks noGrp="1"/>
          </p:cNvSpPr>
          <p:nvPr>
            <p:ph type="pic" sz="quarter" idx="20"/>
          </p:nvPr>
        </p:nvSpPr>
        <p:spPr>
          <a:xfrm>
            <a:off x="3675208" y="1508787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21" hasCustomPrompt="1"/>
          </p:nvPr>
        </p:nvSpPr>
        <p:spPr>
          <a:xfrm>
            <a:off x="3673897" y="3473389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19" name="Текст 12"/>
          <p:cNvSpPr>
            <a:spLocks noGrp="1"/>
          </p:cNvSpPr>
          <p:nvPr>
            <p:ph type="body" sz="quarter" idx="22" hasCustomPrompt="1"/>
          </p:nvPr>
        </p:nvSpPr>
        <p:spPr>
          <a:xfrm>
            <a:off x="6500195" y="3473389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0" name="Рисунок 5"/>
          <p:cNvSpPr>
            <a:spLocks noGrp="1"/>
          </p:cNvSpPr>
          <p:nvPr>
            <p:ph type="pic" sz="quarter" idx="23"/>
          </p:nvPr>
        </p:nvSpPr>
        <p:spPr>
          <a:xfrm>
            <a:off x="858379" y="3880847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1" name="Рисунок 5"/>
          <p:cNvSpPr>
            <a:spLocks noGrp="1"/>
          </p:cNvSpPr>
          <p:nvPr>
            <p:ph type="pic" sz="quarter" idx="24"/>
          </p:nvPr>
        </p:nvSpPr>
        <p:spPr>
          <a:xfrm>
            <a:off x="6512368" y="3880752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2" name="Текст 12"/>
          <p:cNvSpPr>
            <a:spLocks noGrp="1"/>
          </p:cNvSpPr>
          <p:nvPr>
            <p:ph type="body" sz="quarter" idx="25" hasCustomPrompt="1"/>
          </p:nvPr>
        </p:nvSpPr>
        <p:spPr>
          <a:xfrm>
            <a:off x="855757" y="5845161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3" name="Рисунок 5"/>
          <p:cNvSpPr>
            <a:spLocks noGrp="1"/>
          </p:cNvSpPr>
          <p:nvPr>
            <p:ph type="pic" sz="quarter" idx="26"/>
          </p:nvPr>
        </p:nvSpPr>
        <p:spPr>
          <a:xfrm>
            <a:off x="3683365" y="3880752"/>
            <a:ext cx="2506883" cy="1954286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4" name="Текст 12"/>
          <p:cNvSpPr>
            <a:spLocks noGrp="1"/>
          </p:cNvSpPr>
          <p:nvPr>
            <p:ph type="body" sz="quarter" idx="27" hasCustomPrompt="1"/>
          </p:nvPr>
        </p:nvSpPr>
        <p:spPr>
          <a:xfrm>
            <a:off x="3682053" y="5845356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5" name="Текст 12"/>
          <p:cNvSpPr>
            <a:spLocks noGrp="1"/>
          </p:cNvSpPr>
          <p:nvPr>
            <p:ph type="body" sz="quarter" idx="28" hasCustomPrompt="1"/>
          </p:nvPr>
        </p:nvSpPr>
        <p:spPr>
          <a:xfrm>
            <a:off x="6508351" y="5845356"/>
            <a:ext cx="2509506" cy="262416"/>
          </a:xfrm>
        </p:spPr>
        <p:txBody>
          <a:bodyPr lIns="35998">
            <a:noAutofit/>
          </a:bodyPr>
          <a:lstStyle>
            <a:lvl1pPr>
              <a:defRPr sz="1333" baseline="0">
                <a:solidFill>
                  <a:srgbClr val="5A5A5A"/>
                </a:solidFill>
              </a:defRPr>
            </a:lvl1pPr>
          </a:lstStyle>
          <a:p>
            <a:pPr lvl="0"/>
            <a:r>
              <a:rPr lang="ru-RU" dirty="0" smtClean="0"/>
              <a:t>Подпись (</a:t>
            </a:r>
            <a:r>
              <a:rPr lang="en-US" dirty="0" smtClean="0"/>
              <a:t>Calibri, 14 </a:t>
            </a:r>
            <a:r>
              <a:rPr lang="ru-RU" dirty="0" err="1" smtClean="0"/>
              <a:t>пт</a:t>
            </a:r>
            <a:r>
              <a:rPr lang="ru-RU" dirty="0" smtClean="0"/>
              <a:t>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1083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716122" y="6284668"/>
            <a:ext cx="5769420" cy="365881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Sans Serif"/>
                <a:cs typeface="Microsoft Sans Serif"/>
              </a:defRPr>
            </a:lvl1pPr>
          </a:lstStyle>
          <a:p>
            <a:pPr defTabSz="954155"/>
            <a:endParaRPr lang="ru-RU" dirty="0">
              <a:solidFill>
                <a:srgbClr val="41414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DDD8AE-41E1-471F-8F93-F6F27CD8EE67}" type="slidenum">
              <a:rPr lang="ru-RU" smtClean="0">
                <a:solidFill>
                  <a:srgbClr val="0D6186"/>
                </a:solidFill>
              </a:rPr>
              <a:pPr/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1223668" y="1508881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8" name="Рисунок 5"/>
          <p:cNvSpPr>
            <a:spLocks noGrp="1"/>
          </p:cNvSpPr>
          <p:nvPr>
            <p:ph type="pic" sz="quarter" idx="13"/>
          </p:nvPr>
        </p:nvSpPr>
        <p:spPr>
          <a:xfrm>
            <a:off x="6263010" y="1508787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17" name="Рисунок 5"/>
          <p:cNvSpPr>
            <a:spLocks noGrp="1"/>
          </p:cNvSpPr>
          <p:nvPr>
            <p:ph type="pic" sz="quarter" idx="20"/>
          </p:nvPr>
        </p:nvSpPr>
        <p:spPr>
          <a:xfrm>
            <a:off x="3743339" y="1508787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0" name="Рисунок 5"/>
          <p:cNvSpPr>
            <a:spLocks noGrp="1"/>
          </p:cNvSpPr>
          <p:nvPr>
            <p:ph type="pic" sz="quarter" idx="23"/>
          </p:nvPr>
        </p:nvSpPr>
        <p:spPr>
          <a:xfrm>
            <a:off x="1231824" y="3085889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1" name="Рисунок 5"/>
          <p:cNvSpPr>
            <a:spLocks noGrp="1"/>
          </p:cNvSpPr>
          <p:nvPr>
            <p:ph type="pic" sz="quarter" idx="24"/>
          </p:nvPr>
        </p:nvSpPr>
        <p:spPr>
          <a:xfrm>
            <a:off x="6271167" y="3085794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3" name="Рисунок 5"/>
          <p:cNvSpPr>
            <a:spLocks noGrp="1"/>
          </p:cNvSpPr>
          <p:nvPr>
            <p:ph type="pic" sz="quarter" idx="26"/>
          </p:nvPr>
        </p:nvSpPr>
        <p:spPr>
          <a:xfrm>
            <a:off x="3751496" y="3085794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6" name="Рисунок 5"/>
          <p:cNvSpPr>
            <a:spLocks noGrp="1"/>
          </p:cNvSpPr>
          <p:nvPr>
            <p:ph type="pic" sz="quarter" idx="27"/>
          </p:nvPr>
        </p:nvSpPr>
        <p:spPr>
          <a:xfrm>
            <a:off x="1241377" y="4662896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7" name="Рисунок 5"/>
          <p:cNvSpPr>
            <a:spLocks noGrp="1"/>
          </p:cNvSpPr>
          <p:nvPr>
            <p:ph type="pic" sz="quarter" idx="28"/>
          </p:nvPr>
        </p:nvSpPr>
        <p:spPr>
          <a:xfrm>
            <a:off x="6280720" y="4662802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28" name="Рисунок 5"/>
          <p:cNvSpPr>
            <a:spLocks noGrp="1"/>
          </p:cNvSpPr>
          <p:nvPr>
            <p:ph type="pic" sz="quarter" idx="29"/>
          </p:nvPr>
        </p:nvSpPr>
        <p:spPr>
          <a:xfrm>
            <a:off x="3761048" y="4662802"/>
            <a:ext cx="2123885" cy="1440160"/>
          </a:xfrm>
        </p:spPr>
        <p:txBody>
          <a:bodyPr lIns="71995"/>
          <a:lstStyle/>
          <a:p>
            <a:r>
              <a:rPr lang="ru-RU" dirty="0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568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"/>
          <p:cNvSpPr txBox="1">
            <a:spLocks/>
          </p:cNvSpPr>
          <p:nvPr userDrawn="1"/>
        </p:nvSpPr>
        <p:spPr>
          <a:xfrm>
            <a:off x="9446236" y="6566446"/>
            <a:ext cx="230759" cy="155496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fld id="{42C328C1-A84F-4A39-A664-DBA00541A8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361746" y="337150"/>
            <a:ext cx="7385392" cy="32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03546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latin typeface="Microsoft Sans Serif"/>
                <a:cs typeface="Microsoft Sans Serif"/>
              </a:defRPr>
            </a:lvl3pPr>
            <a:lvl4pPr>
              <a:defRPr>
                <a:latin typeface="Microsoft Sans Serif"/>
                <a:cs typeface="Microsoft Sans Serif"/>
              </a:defRPr>
            </a:lvl4pPr>
            <a:lvl5pPr>
              <a:defRPr>
                <a:latin typeface="Microsoft Sans Serif"/>
                <a:cs typeface="Microsoft Sans Serif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148DC-A899-4108-80E1-A8AA8154927C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9788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04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Picture 9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8278" y="349865"/>
            <a:ext cx="1011495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918" b="1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816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18279" y="508600"/>
            <a:ext cx="2909451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8279" y="668955"/>
            <a:ext cx="2516715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pSp>
        <p:nvGrpSpPr>
          <p:cNvPr id="9" name="McK Title Elements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" y="1"/>
            <a:ext cx="9902490" cy="6859620"/>
            <a:chOff x="0" y="0"/>
            <a:chExt cx="5643" cy="4235"/>
          </a:xfrm>
        </p:grpSpPr>
        <p:sp>
          <p:nvSpPr>
            <p:cNvPr id="10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076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Тип документа</a:t>
              </a:r>
            </a:p>
          </p:txBody>
        </p:sp>
        <p:sp>
          <p:nvSpPr>
            <p:cNvPr id="11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Дата</a:t>
              </a:r>
            </a:p>
          </p:txBody>
        </p:sp>
        <p:sp>
          <p:nvSpPr>
            <p:cNvPr id="12" name="McK Disclaimer" hidden="1"/>
            <p:cNvSpPr>
              <a:spLocks noChangeArrowheads="1"/>
            </p:cNvSpPr>
            <p:nvPr/>
          </p:nvSpPr>
          <p:spPr bwMode="auto">
            <a:xfrm>
              <a:off x="1663" y="3589"/>
              <a:ext cx="3226" cy="2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defTabSz="821202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5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</p:grpSp>
      <p:pic>
        <p:nvPicPr>
          <p:cNvPr id="16" name="TitleBottomBarBW" hidden="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5" y="6574545"/>
            <a:ext cx="1809226" cy="19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vigation8" descr="ujkm,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5" y="299654"/>
            <a:ext cx="1851343" cy="151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18279" y="3175997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18279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9419789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66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18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859772" y="1970589"/>
            <a:ext cx="193803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5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990417" y="4188829"/>
            <a:ext cx="167674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McK 1. On-page tracker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0387" y="27536"/>
            <a:ext cx="876843" cy="263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28" dirty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7" name="McK 3. Unit of measure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1613" y="945932"/>
            <a:ext cx="9526956" cy="3074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8" name="McK 4. Footnote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1613" y="6228458"/>
            <a:ext cx="9449744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9" name="McK 5. Source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613" y="6579405"/>
            <a:ext cx="7586117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0" name="ACET" hidden="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05668" y="1035018"/>
            <a:ext cx="4713466" cy="633321"/>
            <a:chOff x="915" y="639"/>
            <a:chExt cx="2686" cy="391"/>
          </a:xfrm>
        </p:grpSpPr>
        <p:cxnSp>
          <p:nvCxnSpPr>
            <p:cNvPr id="11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13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1613" y="6454684"/>
            <a:ext cx="963224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40386" y="902198"/>
            <a:ext cx="9625228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5" name="navigation8" descr="ujkm,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4" y="37255"/>
            <a:ext cx="980948" cy="8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5"/>
          <p:cNvCxnSpPr/>
          <p:nvPr>
            <p:custDataLst>
              <p:tags r:id="rId12"/>
            </p:custDataLst>
          </p:nvPr>
        </p:nvCxnSpPr>
        <p:spPr>
          <a:xfrm>
            <a:off x="8951374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17" name="Slide Number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446235" y="6629616"/>
            <a:ext cx="231637" cy="155496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33B6FCEB-DD5C-44FE-8EF4-08F021D26B83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67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Picture 18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47" y="301936"/>
            <a:ext cx="8684943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9846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6" y="293174"/>
            <a:ext cx="1814491" cy="148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513457"/>
            <a:ext cx="8970433" cy="367413"/>
          </a:xfrm>
          <a:ln/>
        </p:spPr>
        <p:txBody>
          <a:bodyPr/>
          <a:lstStyle>
            <a:lvl1pPr>
              <a:lnSpc>
                <a:spcPct val="130000"/>
              </a:lnSpc>
              <a:defRPr sz="1837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499271"/>
            <a:ext cx="4055269" cy="219820"/>
          </a:xfrm>
          <a:ln/>
        </p:spPr>
        <p:txBody>
          <a:bodyPr anchor="ctr"/>
          <a:lstStyle>
            <a:lvl1pPr marL="0" indent="0">
              <a:buFontTx/>
              <a:buNone/>
              <a:defRPr sz="1428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29009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3563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999"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Picture 9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Working Draft Tex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8279" y="349865"/>
            <a:ext cx="1011495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918" b="1" dirty="0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WORKING DRAFT</a:t>
            </a:r>
          </a:p>
        </p:txBody>
      </p:sp>
      <p:sp>
        <p:nvSpPr>
          <p:cNvPr id="6" name="doc id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332171" y="37255"/>
            <a:ext cx="326398" cy="1247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816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7" name="Working Draft" hidden="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18281" y="508600"/>
            <a:ext cx="2909451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8" name="Printed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18280" y="668955"/>
            <a:ext cx="2516715" cy="16953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918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918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pSp>
        <p:nvGrpSpPr>
          <p:cNvPr id="9" name="McK Title Elements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1" y="1"/>
            <a:ext cx="9902490" cy="6859620"/>
            <a:chOff x="0" y="0"/>
            <a:chExt cx="5643" cy="4235"/>
          </a:xfrm>
        </p:grpSpPr>
        <p:sp>
          <p:nvSpPr>
            <p:cNvPr id="10" name="McK Document type" hidden="1"/>
            <p:cNvSpPr txBox="1">
              <a:spLocks noChangeArrowheads="1"/>
            </p:cNvSpPr>
            <p:nvPr/>
          </p:nvSpPr>
          <p:spPr bwMode="auto">
            <a:xfrm>
              <a:off x="1663" y="3076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Тип документа</a:t>
              </a:r>
            </a:p>
          </p:txBody>
        </p:sp>
        <p:sp>
          <p:nvSpPr>
            <p:cNvPr id="11" name="McK Date" hidden="1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6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914400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428" dirty="0" smtClean="0">
                  <a:solidFill>
                    <a:srgbClr val="000000"/>
                  </a:solidFill>
                  <a:ea typeface="ＭＳ Ｐゴシック" panose="020B0600070205080204" pitchFamily="34" charset="-128"/>
                  <a:cs typeface="Arial"/>
                </a:rPr>
                <a:t>Дата</a:t>
              </a:r>
            </a:p>
          </p:txBody>
        </p:sp>
        <p:sp>
          <p:nvSpPr>
            <p:cNvPr id="12" name="McK Disclaimer" hidden="1"/>
            <p:cNvSpPr>
              <a:spLocks noChangeArrowheads="1"/>
            </p:cNvSpPr>
            <p:nvPr/>
          </p:nvSpPr>
          <p:spPr bwMode="auto">
            <a:xfrm>
              <a:off x="1663" y="3589"/>
              <a:ext cx="3226" cy="27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defTabSz="821202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КОНФИДЕНЦИАЛЬНАЯ ИНФОРМАЦИЯ, СОБСТВЕННОСТЬ McKINSEY &amp; COMPANY</a:t>
              </a:r>
            </a:p>
            <a:p>
              <a:pPr defTabSz="821202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816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Любое использование этого документа без специального разрешения McKinsey &amp; Company строго запрещено</a:t>
              </a:r>
            </a:p>
          </p:txBody>
        </p:sp>
        <p:sp>
          <p:nvSpPr>
            <p:cNvPr id="13" name="TitleBottomPlaceholder" hidden="1"/>
            <p:cNvSpPr>
              <a:spLocks noChangeArrowheads="1"/>
            </p:cNvSpPr>
            <p:nvPr/>
          </p:nvSpPr>
          <p:spPr bwMode="auto">
            <a:xfrm>
              <a:off x="0" y="1410"/>
              <a:ext cx="1382" cy="2825"/>
            </a:xfrm>
            <a:prstGeom prst="rect">
              <a:avLst/>
            </a:prstGeom>
            <a:solidFill>
              <a:srgbClr val="0065CC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4" name="TitleTopPlaceholder" hidden="1"/>
            <p:cNvSpPr>
              <a:spLocks noChangeArrowheads="1"/>
            </p:cNvSpPr>
            <p:nvPr/>
          </p:nvSpPr>
          <p:spPr bwMode="auto">
            <a:xfrm>
              <a:off x="0" y="0"/>
              <a:ext cx="1382" cy="1410"/>
            </a:xfrm>
            <a:prstGeom prst="rect">
              <a:avLst/>
            </a:prstGeom>
            <a:solidFill>
              <a:srgbClr val="91AF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  <p:sp>
          <p:nvSpPr>
            <p:cNvPr id="15" name="Rectangle 1189" hidden="1"/>
            <p:cNvSpPr>
              <a:spLocks noChangeArrowheads="1"/>
            </p:cNvSpPr>
            <p:nvPr/>
          </p:nvSpPr>
          <p:spPr bwMode="auto">
            <a:xfrm>
              <a:off x="0" y="0"/>
              <a:ext cx="5643" cy="4234"/>
            </a:xfrm>
            <a:prstGeom prst="rect">
              <a:avLst/>
            </a:prstGeom>
            <a:noFill/>
            <a:ln w="3175">
              <a:solidFill>
                <a:srgbClr val="00000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ru-RU" sz="1632" dirty="0">
                <a:solidFill>
                  <a:srgbClr val="010000"/>
                </a:solidFill>
                <a:latin typeface="ＭＳ Ｐゴシック" panose="020B0600070205080204" pitchFamily="34" charset="-128"/>
                <a:ea typeface="ＭＳ Ｐゴシック" panose="020B0600070205080204" pitchFamily="34" charset="-128"/>
                <a:cs typeface="Arial"/>
              </a:endParaRPr>
            </a:p>
          </p:txBody>
        </p:sp>
      </p:grpSp>
      <p:pic>
        <p:nvPicPr>
          <p:cNvPr id="16" name="TitleBottomBarBW" hidden="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066" y="6574547"/>
            <a:ext cx="1809226" cy="19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navigation8" descr="ujkm,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85" y="299654"/>
            <a:ext cx="1851343" cy="1511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918280" y="3175998"/>
            <a:ext cx="5455757" cy="502445"/>
          </a:xfrm>
          <a:prstGeom prst="rect">
            <a:avLst/>
          </a:prstGeom>
        </p:spPr>
        <p:txBody>
          <a:bodyPr/>
          <a:lstStyle>
            <a:lvl1pPr>
              <a:defRPr sz="3265" b="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ru-RU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918280" y="3945699"/>
            <a:ext cx="5455757" cy="219820"/>
          </a:xfrm>
        </p:spPr>
        <p:txBody>
          <a:bodyPr/>
          <a:lstStyle>
            <a:lvl1pPr>
              <a:defRPr sz="1428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5050262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1"/>
          <p:cNvGraphicFramePr>
            <a:graphicFrameLocks noChangeAspect="1"/>
          </p:cNvGraphicFramePr>
          <p:nvPr/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88" name="think-cell Slide" r:id="rId15" imgW="360" imgH="360" progId="">
                  <p:embed/>
                </p:oleObj>
              </mc:Choice>
              <mc:Fallback>
                <p:oleObj name="think-cell Slide" r:id="rId15" imgW="360" imgH="360" progId="">
                  <p:embed/>
                  <p:pic>
                    <p:nvPicPr>
                      <p:cNvPr id="0" name="Picture 17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Working Draft" hidden="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 rot="5400000">
            <a:off x="8859773" y="1970589"/>
            <a:ext cx="193803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5" name="Printed" hidden="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5400000">
            <a:off x="8990418" y="4188829"/>
            <a:ext cx="167674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6" name="McK 1. On-page tracker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0388" y="27536"/>
            <a:ext cx="876843" cy="263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28" dirty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7" name="McK 3. Unit of measure" hidden="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1614" y="945932"/>
            <a:ext cx="9526956" cy="3074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8" name="McK 4. Footnote" hidden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1614" y="6228460"/>
            <a:ext cx="9449744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9" name="McK 5. Source" hidden="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1613" y="6579407"/>
            <a:ext cx="7586118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0" name="ACET" hidden="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1605668" y="1035020"/>
            <a:ext cx="4713466" cy="633321"/>
            <a:chOff x="915" y="639"/>
            <a:chExt cx="2686" cy="391"/>
          </a:xfrm>
        </p:grpSpPr>
        <p:cxnSp>
          <p:nvCxnSpPr>
            <p:cNvPr id="11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2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13" name="Line 16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31613" y="6454684"/>
            <a:ext cx="963224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140386" y="902198"/>
            <a:ext cx="9625228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5" name="navigation8" descr="ujkm,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4" y="37257"/>
            <a:ext cx="980948" cy="8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5"/>
          <p:cNvCxnSpPr/>
          <p:nvPr>
            <p:custDataLst>
              <p:tags r:id="rId12"/>
            </p:custDataLst>
          </p:nvPr>
        </p:nvCxnSpPr>
        <p:spPr>
          <a:xfrm>
            <a:off x="8951374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17" name="Slide Number"/>
          <p:cNvSpPr txBox="1">
            <a:spLocks/>
          </p:cNvSpPr>
          <p:nvPr>
            <p:custDataLst>
              <p:tags r:id="rId13"/>
            </p:custDataLst>
          </p:nvPr>
        </p:nvSpPr>
        <p:spPr>
          <a:xfrm>
            <a:off x="9446236" y="6629616"/>
            <a:ext cx="231637" cy="155496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33B6FCEB-DD5C-44FE-8EF4-08F021D26B83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graphicFrame>
        <p:nvGraphicFramePr>
          <p:cNvPr id="18" name="Object 2"/>
          <p:cNvGraphicFramePr>
            <a:graphicFrameLocks noChangeAspect="1"/>
          </p:cNvGraphicFramePr>
          <p:nvPr/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989" name="think-cell Slide" r:id="rId18" imgW="360" imgH="360" progId="">
                  <p:embed/>
                </p:oleObj>
              </mc:Choice>
              <mc:Fallback>
                <p:oleObj name="think-cell Slide" r:id="rId18" imgW="360" imgH="360" progId="">
                  <p:embed/>
                  <p:pic>
                    <p:nvPicPr>
                      <p:cNvPr id="0" name="Picture 17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cK 2. Slide Title"/>
          <p:cNvSpPr>
            <a:spLocks noGrp="1"/>
          </p:cNvSpPr>
          <p:nvPr>
            <p:ph type="title"/>
          </p:nvPr>
        </p:nvSpPr>
        <p:spPr>
          <a:xfrm>
            <a:off x="139948" y="301936"/>
            <a:ext cx="8684943" cy="2983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40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67" y="293174"/>
            <a:ext cx="1814491" cy="148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1" y="2513459"/>
            <a:ext cx="8970433" cy="367413"/>
          </a:xfrm>
          <a:ln/>
        </p:spPr>
        <p:txBody>
          <a:bodyPr/>
          <a:lstStyle>
            <a:lvl1pPr>
              <a:lnSpc>
                <a:spcPct val="130000"/>
              </a:lnSpc>
              <a:defRPr sz="1837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1" y="3499271"/>
            <a:ext cx="4055269" cy="219820"/>
          </a:xfrm>
          <a:ln/>
        </p:spPr>
        <p:txBody>
          <a:bodyPr anchor="ctr"/>
          <a:lstStyle>
            <a:lvl1pPr marL="0" indent="0">
              <a:buFontTx/>
              <a:buNone/>
              <a:defRPr sz="1428" b="1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532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4295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48400"/>
            <a:ext cx="31369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48400"/>
            <a:ext cx="206375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ja-JP" altLang="ja-JP" sz="2000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08502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9597632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30594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28"/>
            <a:ext cx="8420100" cy="1362075"/>
          </a:xfrm>
        </p:spPr>
        <p:txBody>
          <a:bodyPr anchor="t"/>
          <a:lstStyle>
            <a:lvl1pPr algn="l">
              <a:defRPr sz="4191" b="1" cap="all">
                <a:solidFill>
                  <a:srgbClr val="0D6186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95">
                <a:solidFill>
                  <a:schemeClr val="accent4"/>
                </a:solidFill>
              </a:defRPr>
            </a:lvl1pPr>
            <a:lvl2pPr marL="477078" indent="0">
              <a:buNone/>
              <a:defRPr sz="1905"/>
            </a:lvl2pPr>
            <a:lvl3pPr marL="954155" indent="0">
              <a:buNone/>
              <a:defRPr sz="1714"/>
            </a:lvl3pPr>
            <a:lvl4pPr marL="1431234" indent="0">
              <a:buNone/>
              <a:defRPr sz="1429"/>
            </a:lvl4pPr>
            <a:lvl5pPr marL="1908311" indent="0">
              <a:buNone/>
              <a:defRPr sz="1429"/>
            </a:lvl5pPr>
            <a:lvl6pPr marL="2385390" indent="0">
              <a:buNone/>
              <a:defRPr sz="1429"/>
            </a:lvl6pPr>
            <a:lvl7pPr marL="2862468" indent="0">
              <a:buNone/>
              <a:defRPr sz="1429"/>
            </a:lvl7pPr>
            <a:lvl8pPr marL="3339546" indent="0">
              <a:buNone/>
              <a:defRPr sz="1429"/>
            </a:lvl8pPr>
            <a:lvl9pPr marL="3816624" indent="0">
              <a:buNone/>
              <a:defRPr sz="1429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DE5BF-2111-44D3-B6B6-E84876A33987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33782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250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62274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35545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989433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669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93175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4919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819362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3133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790352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54" y="1125539"/>
            <a:ext cx="4480057" cy="5148262"/>
          </a:xfrm>
        </p:spPr>
        <p:txBody>
          <a:bodyPr/>
          <a:lstStyle>
            <a:lvl1pPr>
              <a:defRPr sz="2952"/>
            </a:lvl1pPr>
            <a:lvl2pPr>
              <a:defRPr sz="2476"/>
            </a:lvl2pPr>
            <a:lvl3pPr>
              <a:defRPr sz="2095">
                <a:latin typeface="Microsoft Sans Serif"/>
                <a:cs typeface="Microsoft Sans Serif"/>
              </a:defRPr>
            </a:lvl3pPr>
            <a:lvl4pPr>
              <a:defRPr sz="1905">
                <a:latin typeface="Microsoft Sans Serif"/>
                <a:cs typeface="Microsoft Sans Serif"/>
              </a:defRPr>
            </a:lvl4pPr>
            <a:lvl5pPr>
              <a:defRPr sz="1905">
                <a:latin typeface="Microsoft Sans Serif"/>
                <a:cs typeface="Microsoft Sans Serif"/>
              </a:defRPr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510" y="1125539"/>
            <a:ext cx="4481777" cy="5148262"/>
          </a:xfrm>
        </p:spPr>
        <p:txBody>
          <a:bodyPr/>
          <a:lstStyle>
            <a:lvl1pPr>
              <a:defRPr sz="2952"/>
            </a:lvl1pPr>
            <a:lvl2pPr>
              <a:defRPr sz="2476"/>
            </a:lvl2pPr>
            <a:lvl3pPr>
              <a:defRPr sz="2095">
                <a:latin typeface="Microsoft Sans Serif"/>
                <a:cs typeface="Microsoft Sans Serif"/>
              </a:defRPr>
            </a:lvl3pPr>
            <a:lvl4pPr>
              <a:defRPr sz="1905">
                <a:latin typeface="Microsoft Sans Serif"/>
                <a:cs typeface="Microsoft Sans Serif"/>
              </a:defRPr>
            </a:lvl4pPr>
            <a:lvl5pPr>
              <a:defRPr sz="1905">
                <a:latin typeface="Microsoft Sans Serif"/>
                <a:cs typeface="Microsoft Sans Serif"/>
              </a:defRPr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27D1E-8760-4F75-8A65-E901FBF993B8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64504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2153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49583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66310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71358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0641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83166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49112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217700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679881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8065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2" y="1535113"/>
            <a:ext cx="4376870" cy="639762"/>
          </a:xfrm>
        </p:spPr>
        <p:txBody>
          <a:bodyPr anchor="b"/>
          <a:lstStyle>
            <a:lvl1pPr marL="0" indent="0">
              <a:buNone/>
              <a:defRPr sz="2476" b="1"/>
            </a:lvl1pPr>
            <a:lvl2pPr marL="477078" indent="0">
              <a:buNone/>
              <a:defRPr sz="2095" b="1"/>
            </a:lvl2pPr>
            <a:lvl3pPr marL="954155" indent="0">
              <a:buNone/>
              <a:defRPr sz="1905" b="1"/>
            </a:lvl3pPr>
            <a:lvl4pPr marL="1431234" indent="0">
              <a:buNone/>
              <a:defRPr sz="1714" b="1"/>
            </a:lvl4pPr>
            <a:lvl5pPr marL="1908311" indent="0">
              <a:buNone/>
              <a:defRPr sz="1714" b="1"/>
            </a:lvl5pPr>
            <a:lvl6pPr marL="2385390" indent="0">
              <a:buNone/>
              <a:defRPr sz="1714" b="1"/>
            </a:lvl6pPr>
            <a:lvl7pPr marL="2862468" indent="0">
              <a:buNone/>
              <a:defRPr sz="1714" b="1"/>
            </a:lvl7pPr>
            <a:lvl8pPr marL="3339546" indent="0">
              <a:buNone/>
              <a:defRPr sz="1714" b="1"/>
            </a:lvl8pPr>
            <a:lvl9pPr marL="3816624" indent="0">
              <a:buNone/>
              <a:defRPr sz="1714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2" y="2174875"/>
            <a:ext cx="4376870" cy="3951288"/>
          </a:xfrm>
        </p:spPr>
        <p:txBody>
          <a:bodyPr/>
          <a:lstStyle>
            <a:lvl1pPr>
              <a:defRPr sz="2476"/>
            </a:lvl1pPr>
            <a:lvl2pPr>
              <a:defRPr sz="2095"/>
            </a:lvl2pPr>
            <a:lvl3pPr>
              <a:defRPr sz="1905">
                <a:latin typeface="Microsoft Sans Serif"/>
                <a:cs typeface="Microsoft Sans Serif"/>
              </a:defRPr>
            </a:lvl3pPr>
            <a:lvl4pPr>
              <a:defRPr sz="1714">
                <a:latin typeface="Microsoft Sans Serif"/>
                <a:cs typeface="Microsoft Sans Serif"/>
              </a:defRPr>
            </a:lvl4pPr>
            <a:lvl5pPr>
              <a:defRPr sz="1714">
                <a:latin typeface="Microsoft Sans Serif"/>
                <a:cs typeface="Microsoft Sans Serif"/>
              </a:defRPr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6" y="1535113"/>
            <a:ext cx="4378589" cy="639762"/>
          </a:xfrm>
        </p:spPr>
        <p:txBody>
          <a:bodyPr anchor="b"/>
          <a:lstStyle>
            <a:lvl1pPr marL="0" indent="0">
              <a:buNone/>
              <a:defRPr sz="2476" b="1"/>
            </a:lvl1pPr>
            <a:lvl2pPr marL="477078" indent="0">
              <a:buNone/>
              <a:defRPr sz="2095" b="1"/>
            </a:lvl2pPr>
            <a:lvl3pPr marL="954155" indent="0">
              <a:buNone/>
              <a:defRPr sz="1905" b="1"/>
            </a:lvl3pPr>
            <a:lvl4pPr marL="1431234" indent="0">
              <a:buNone/>
              <a:defRPr sz="1714" b="1"/>
            </a:lvl4pPr>
            <a:lvl5pPr marL="1908311" indent="0">
              <a:buNone/>
              <a:defRPr sz="1714" b="1"/>
            </a:lvl5pPr>
            <a:lvl6pPr marL="2385390" indent="0">
              <a:buNone/>
              <a:defRPr sz="1714" b="1"/>
            </a:lvl6pPr>
            <a:lvl7pPr marL="2862468" indent="0">
              <a:buNone/>
              <a:defRPr sz="1714" b="1"/>
            </a:lvl7pPr>
            <a:lvl8pPr marL="3339546" indent="0">
              <a:buNone/>
              <a:defRPr sz="1714" b="1"/>
            </a:lvl8pPr>
            <a:lvl9pPr marL="3816624" indent="0">
              <a:buNone/>
              <a:defRPr sz="171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6" y="2174875"/>
            <a:ext cx="4378589" cy="3951288"/>
          </a:xfrm>
        </p:spPr>
        <p:txBody>
          <a:bodyPr/>
          <a:lstStyle>
            <a:lvl1pPr>
              <a:defRPr sz="2476"/>
            </a:lvl1pPr>
            <a:lvl2pPr>
              <a:defRPr sz="2095"/>
            </a:lvl2pPr>
            <a:lvl3pPr>
              <a:defRPr sz="1905">
                <a:latin typeface="Microsoft Sans Serif"/>
                <a:cs typeface="Microsoft Sans Serif"/>
              </a:defRPr>
            </a:lvl3pPr>
            <a:lvl4pPr>
              <a:defRPr sz="1714">
                <a:latin typeface="Microsoft Sans Serif"/>
                <a:cs typeface="Microsoft Sans Serif"/>
              </a:defRPr>
            </a:lvl4pPr>
            <a:lvl5pPr>
              <a:defRPr sz="1714">
                <a:latin typeface="Microsoft Sans Serif"/>
                <a:cs typeface="Microsoft Sans Serif"/>
              </a:defRPr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66AFC-AA4B-411A-9543-C99A410D6C67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49925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41230319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271504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602975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7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411972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5290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77879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75047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0632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726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B4AB1-B8EC-415D-AE03-A9C01327FDA6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1635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63669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837064815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818922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768469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1311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10990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06936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295131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6872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1357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5F091-A418-48E2-B21B-9DD2A9739E1C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07561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58830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96456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93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13284126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09799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139995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3406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18676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03452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6756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1176261"/>
            <a:ext cx="3259005" cy="1019356"/>
          </a:xfrm>
        </p:spPr>
        <p:txBody>
          <a:bodyPr anchor="b"/>
          <a:lstStyle>
            <a:lvl1pPr algn="l">
              <a:defRPr sz="2095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2" y="1176288"/>
            <a:ext cx="5537729" cy="5134378"/>
          </a:xfrm>
        </p:spPr>
        <p:txBody>
          <a:bodyPr/>
          <a:lstStyle>
            <a:lvl1pPr>
              <a:defRPr sz="3333"/>
            </a:lvl1pPr>
            <a:lvl2pPr>
              <a:defRPr sz="2952"/>
            </a:lvl2pPr>
            <a:lvl3pPr>
              <a:defRPr sz="2476">
                <a:latin typeface="Microsoft Sans Serif"/>
                <a:cs typeface="Microsoft Sans Serif"/>
              </a:defRPr>
            </a:lvl3pPr>
            <a:lvl4pPr>
              <a:defRPr sz="2095">
                <a:latin typeface="Microsoft Sans Serif"/>
                <a:cs typeface="Microsoft Sans Serif"/>
              </a:defRPr>
            </a:lvl4pPr>
            <a:lvl5pPr>
              <a:defRPr sz="2095">
                <a:latin typeface="Microsoft Sans Serif"/>
                <a:cs typeface="Microsoft Sans Serif"/>
              </a:defRPr>
            </a:lvl5pPr>
            <a:lvl6pPr>
              <a:defRPr sz="2095"/>
            </a:lvl6pPr>
            <a:lvl7pPr>
              <a:defRPr sz="2095"/>
            </a:lvl7pPr>
            <a:lvl8pPr>
              <a:defRPr sz="2095"/>
            </a:lvl8pPr>
            <a:lvl9pPr>
              <a:defRPr sz="2095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2" y="2338317"/>
            <a:ext cx="3259005" cy="4115022"/>
          </a:xfrm>
        </p:spPr>
        <p:txBody>
          <a:bodyPr/>
          <a:lstStyle>
            <a:lvl1pPr marL="0" indent="0">
              <a:buNone/>
              <a:defRPr sz="1429"/>
            </a:lvl1pPr>
            <a:lvl2pPr marL="477078" indent="0">
              <a:buNone/>
              <a:defRPr sz="1238"/>
            </a:lvl2pPr>
            <a:lvl3pPr marL="954155" indent="0">
              <a:buNone/>
              <a:defRPr sz="1048"/>
            </a:lvl3pPr>
            <a:lvl4pPr marL="1431234" indent="0">
              <a:buNone/>
              <a:defRPr sz="952"/>
            </a:lvl4pPr>
            <a:lvl5pPr marL="1908311" indent="0">
              <a:buNone/>
              <a:defRPr sz="952"/>
            </a:lvl5pPr>
            <a:lvl6pPr marL="2385390" indent="0">
              <a:buNone/>
              <a:defRPr sz="952"/>
            </a:lvl6pPr>
            <a:lvl7pPr marL="2862468" indent="0">
              <a:buNone/>
              <a:defRPr sz="952"/>
            </a:lvl7pPr>
            <a:lvl8pPr marL="3339546" indent="0">
              <a:buNone/>
              <a:defRPr sz="952"/>
            </a:lvl8pPr>
            <a:lvl9pPr marL="3816624" indent="0">
              <a:buNone/>
              <a:defRPr sz="95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AA80B-22DD-4FF4-9344-A437B7BC5601}" type="slidenum">
              <a:rPr lang="ru-RU">
                <a:solidFill>
                  <a:srgbClr val="0D6186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43218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14131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361926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12317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53830" y="0"/>
            <a:ext cx="2280444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7340" y="0"/>
            <a:ext cx="6681390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17401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35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293689"/>
            <a:ext cx="1814381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63840" y="2181226"/>
            <a:ext cx="89704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63840" y="3284539"/>
            <a:ext cx="4055269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5690686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8506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4034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07340" y="1125538"/>
            <a:ext cx="448005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2496" y="1125538"/>
            <a:ext cx="448177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2557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369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image" Target="../media/image12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image" Target="../media/image1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image" Target="../media/image13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image" Target="../media/image1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image" Target="../media/image1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32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31" Type="http://schemas.openxmlformats.org/officeDocument/2006/relationships/image" Target="../media/image2.jpe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18" Type="http://schemas.openxmlformats.org/officeDocument/2006/relationships/tags" Target="../tags/tag12.xml"/><Relationship Id="rId3" Type="http://schemas.openxmlformats.org/officeDocument/2006/relationships/slideLayout" Target="../slideLayouts/slideLayout32.xml"/><Relationship Id="rId21" Type="http://schemas.openxmlformats.org/officeDocument/2006/relationships/oleObject" Target="../embeddings/oleObject1.bin"/><Relationship Id="rId7" Type="http://schemas.openxmlformats.org/officeDocument/2006/relationships/tags" Target="../tags/tag1.xml"/><Relationship Id="rId12" Type="http://schemas.openxmlformats.org/officeDocument/2006/relationships/tags" Target="../tags/tag6.xml"/><Relationship Id="rId17" Type="http://schemas.openxmlformats.org/officeDocument/2006/relationships/tags" Target="../tags/tag11.xml"/><Relationship Id="rId2" Type="http://schemas.openxmlformats.org/officeDocument/2006/relationships/slideLayout" Target="../slideLayouts/slideLayout31.xml"/><Relationship Id="rId16" Type="http://schemas.openxmlformats.org/officeDocument/2006/relationships/tags" Target="../tags/tag10.xml"/><Relationship Id="rId20" Type="http://schemas.openxmlformats.org/officeDocument/2006/relationships/tags" Target="../tags/tag14.xml"/><Relationship Id="rId1" Type="http://schemas.openxmlformats.org/officeDocument/2006/relationships/slideLayout" Target="../slideLayouts/slideLayout30.xml"/><Relationship Id="rId6" Type="http://schemas.openxmlformats.org/officeDocument/2006/relationships/vmlDrawing" Target="../drawings/vmlDrawing1.vml"/><Relationship Id="rId11" Type="http://schemas.openxmlformats.org/officeDocument/2006/relationships/tags" Target="../tags/tag5.xml"/><Relationship Id="rId5" Type="http://schemas.openxmlformats.org/officeDocument/2006/relationships/theme" Target="../theme/theme3.xml"/><Relationship Id="rId15" Type="http://schemas.openxmlformats.org/officeDocument/2006/relationships/tags" Target="../tags/tag9.xml"/><Relationship Id="rId23" Type="http://schemas.openxmlformats.org/officeDocument/2006/relationships/image" Target="../media/image9.png"/><Relationship Id="rId10" Type="http://schemas.openxmlformats.org/officeDocument/2006/relationships/tags" Target="../tags/tag4.xml"/><Relationship Id="rId19" Type="http://schemas.openxmlformats.org/officeDocument/2006/relationships/tags" Target="../tags/tag13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3.xml"/><Relationship Id="rId14" Type="http://schemas.openxmlformats.org/officeDocument/2006/relationships/tags" Target="../tags/tag8.xml"/><Relationship Id="rId22" Type="http://schemas.openxmlformats.org/officeDocument/2006/relationships/image" Target="../media/image8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" Type="http://schemas.openxmlformats.org/officeDocument/2006/relationships/slideLayout" Target="../slideLayouts/slideLayout36.xml"/><Relationship Id="rId21" Type="http://schemas.openxmlformats.org/officeDocument/2006/relationships/oleObject" Target="../embeddings/oleObject5.bin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1" Type="http://schemas.openxmlformats.org/officeDocument/2006/relationships/slideLayout" Target="../slideLayouts/slideLayout34.xml"/><Relationship Id="rId6" Type="http://schemas.openxmlformats.org/officeDocument/2006/relationships/vmlDrawing" Target="../drawings/vmlDrawing4.vml"/><Relationship Id="rId11" Type="http://schemas.openxmlformats.org/officeDocument/2006/relationships/tags" Target="../tags/tag38.xml"/><Relationship Id="rId5" Type="http://schemas.openxmlformats.org/officeDocument/2006/relationships/theme" Target="../theme/theme4.xml"/><Relationship Id="rId15" Type="http://schemas.openxmlformats.org/officeDocument/2006/relationships/tags" Target="../tags/tag42.xml"/><Relationship Id="rId23" Type="http://schemas.openxmlformats.org/officeDocument/2006/relationships/image" Target="../media/image9.png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image" Target="../media/image8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3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image" Target="../media/image13.png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323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hf hdr="0" ftr="0" dt="0"/>
  <p:txStyles>
    <p:titleStyle>
      <a:lvl1pPr algn="ctr" defTabSz="870875" rtl="0" eaLnBrk="1" latinLnBrk="0" hangingPunct="1">
        <a:spcBef>
          <a:spcPct val="0"/>
        </a:spcBef>
        <a:buNone/>
        <a:defRPr sz="41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6578" indent="-326578" algn="l" defTabSz="870875" rtl="0" eaLnBrk="1" latinLnBrk="0" hangingPunct="1">
        <a:spcBef>
          <a:spcPct val="20000"/>
        </a:spcBef>
        <a:buFont typeface="Arial" pitchFamily="34" charset="0"/>
        <a:buChar char="•"/>
        <a:defRPr sz="3048" kern="1200">
          <a:solidFill>
            <a:schemeClr val="tx1"/>
          </a:solidFill>
          <a:latin typeface="+mn-lt"/>
          <a:ea typeface="+mn-ea"/>
          <a:cs typeface="+mn-cs"/>
        </a:defRPr>
      </a:lvl1pPr>
      <a:lvl2pPr marL="707586" indent="-272148" algn="l" defTabSz="870875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088593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2286" kern="1200">
          <a:solidFill>
            <a:schemeClr val="tx1"/>
          </a:solidFill>
          <a:latin typeface="+mn-lt"/>
          <a:ea typeface="+mn-ea"/>
          <a:cs typeface="+mn-cs"/>
        </a:defRPr>
      </a:lvl3pPr>
      <a:lvl4pPr marL="1524030" indent="-217719" algn="l" defTabSz="870875" rtl="0" eaLnBrk="1" latinLnBrk="0" hangingPunct="1">
        <a:spcBef>
          <a:spcPct val="20000"/>
        </a:spcBef>
        <a:buFont typeface="Arial" pitchFamily="34" charset="0"/>
        <a:buChar char="–"/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59468" indent="-217719" algn="l" defTabSz="870875" rtl="0" eaLnBrk="1" latinLnBrk="0" hangingPunct="1">
        <a:spcBef>
          <a:spcPct val="20000"/>
        </a:spcBef>
        <a:buFont typeface="Arial" pitchFamily="34" charset="0"/>
        <a:buChar char="»"/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394905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30342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265780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701217" indent="-217719" algn="l" defTabSz="870875" rtl="0" eaLnBrk="1" latinLnBrk="0" hangingPunct="1">
        <a:spcBef>
          <a:spcPct val="20000"/>
        </a:spcBef>
        <a:buFont typeface="Arial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1pPr>
      <a:lvl2pPr marL="435437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2pPr>
      <a:lvl3pPr marL="870875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3pPr>
      <a:lvl4pPr marL="1306312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4pPr>
      <a:lvl5pPr marL="1741749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5pPr>
      <a:lvl6pPr marL="2177186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6pPr>
      <a:lvl7pPr marL="2612624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7pPr>
      <a:lvl8pPr marL="3048061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8pPr>
      <a:lvl9pPr marL="3483498" algn="l" defTabSz="870875" rtl="0" eaLnBrk="1" latinLnBrk="0" hangingPunct="1">
        <a:defRPr sz="17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91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51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8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10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8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5825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1651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67481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3316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433" indent="-180433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59287" indent="-177269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58562" indent="-2674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0291" indent="-2279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67066" indent="-2279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22895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8725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3455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90386" indent="-22791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5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5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8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316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151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982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813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644" algn="l" defTabSz="9116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445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662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8468"/>
            <a:ext cx="8229364" cy="980728"/>
            <a:chOff x="0" y="2505596"/>
            <a:chExt cx="6696744" cy="1707025"/>
          </a:xfrm>
        </p:grpSpPr>
        <p:sp>
          <p:nvSpPr>
            <p:cNvPr id="2" name="Rectangle 1"/>
            <p:cNvSpPr/>
            <p:nvPr userDrawn="1"/>
          </p:nvSpPr>
          <p:spPr>
            <a:xfrm>
              <a:off x="0" y="3636557"/>
              <a:ext cx="6696744" cy="5760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0" y="3068960"/>
              <a:ext cx="669674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3E87BD"/>
                </a:solidFill>
                <a:cs typeface="Microsoft Sans Serif"/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0" y="2505596"/>
              <a:ext cx="669674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54155"/>
              <a:endParaRPr lang="en-US" sz="1821" dirty="0">
                <a:solidFill>
                  <a:srgbClr val="FFFFFF"/>
                </a:solidFill>
                <a:cs typeface="Microsoft Sans Serif"/>
              </a:endParaRPr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65468" y="6381328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 sz="1714" b="1">
                <a:solidFill>
                  <a:schemeClr val="accent2"/>
                </a:solidFill>
                <a:latin typeface="Microsoft Sans Serif"/>
                <a:cs typeface="Microsoft Sans Serif"/>
              </a:defRPr>
            </a:lvl1pPr>
          </a:lstStyle>
          <a:p>
            <a:pPr defTabSz="954155">
              <a:defRPr/>
            </a:pPr>
            <a:fld id="{78BE5482-BCD3-488D-889D-C7CA54C942EE}" type="slidenum">
              <a:rPr lang="ru-RU" smtClean="0">
                <a:solidFill>
                  <a:srgbClr val="0D6186"/>
                </a:solidFill>
              </a:rPr>
              <a:pPr defTabSz="954155">
                <a:defRPr/>
              </a:pPr>
              <a:t>‹#›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9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</p:txBody>
      </p:sp>
      <p:sp>
        <p:nvSpPr>
          <p:cNvPr id="6" name="Rectangle 5"/>
          <p:cNvSpPr/>
          <p:nvPr/>
        </p:nvSpPr>
        <p:spPr>
          <a:xfrm rot="10800000">
            <a:off x="6981226" y="1"/>
            <a:ext cx="1610396" cy="1105519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0 w 1080120"/>
              <a:gd name="connsiteY0" fmla="*/ 0 h 1088587"/>
              <a:gd name="connsiteX1" fmla="*/ 1080120 w 1080120"/>
              <a:gd name="connsiteY1" fmla="*/ 0 h 1088587"/>
              <a:gd name="connsiteX2" fmla="*/ 97986 w 1080120"/>
              <a:gd name="connsiteY2" fmla="*/ 1088587 h 1088587"/>
              <a:gd name="connsiteX3" fmla="*/ 0 w 1080120"/>
              <a:gd name="connsiteY3" fmla="*/ 1080120 h 1088587"/>
              <a:gd name="connsiteX4" fmla="*/ 0 w 1080120"/>
              <a:gd name="connsiteY4" fmla="*/ 0 h 1088587"/>
              <a:gd name="connsiteX0" fmla="*/ 406400 w 1486520"/>
              <a:gd name="connsiteY0" fmla="*/ 0 h 1097053"/>
              <a:gd name="connsiteX1" fmla="*/ 1486520 w 1486520"/>
              <a:gd name="connsiteY1" fmla="*/ 0 h 1097053"/>
              <a:gd name="connsiteX2" fmla="*/ 504386 w 1486520"/>
              <a:gd name="connsiteY2" fmla="*/ 1088587 h 1097053"/>
              <a:gd name="connsiteX3" fmla="*/ 0 w 1486520"/>
              <a:gd name="connsiteY3" fmla="*/ 1097053 h 1097053"/>
              <a:gd name="connsiteX4" fmla="*/ 406400 w 1486520"/>
              <a:gd name="connsiteY4" fmla="*/ 0 h 1097053"/>
              <a:gd name="connsiteX0" fmla="*/ 8466 w 1486520"/>
              <a:gd name="connsiteY0" fmla="*/ 0 h 1105519"/>
              <a:gd name="connsiteX1" fmla="*/ 1486520 w 1486520"/>
              <a:gd name="connsiteY1" fmla="*/ 8466 h 1105519"/>
              <a:gd name="connsiteX2" fmla="*/ 504386 w 1486520"/>
              <a:gd name="connsiteY2" fmla="*/ 1097053 h 1105519"/>
              <a:gd name="connsiteX3" fmla="*/ 0 w 1486520"/>
              <a:gd name="connsiteY3" fmla="*/ 1105519 h 1105519"/>
              <a:gd name="connsiteX4" fmla="*/ 8466 w 1486520"/>
              <a:gd name="connsiteY4" fmla="*/ 0 h 1105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6520" h="1105519">
                <a:moveTo>
                  <a:pt x="8466" y="0"/>
                </a:moveTo>
                <a:lnTo>
                  <a:pt x="1486520" y="8466"/>
                </a:lnTo>
                <a:lnTo>
                  <a:pt x="504386" y="1097053"/>
                </a:lnTo>
                <a:lnTo>
                  <a:pt x="0" y="1105519"/>
                </a:lnTo>
                <a:lnTo>
                  <a:pt x="846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5420" tIns="47710" rIns="95420" bIns="47710" rtlCol="0" anchor="ctr"/>
          <a:lstStyle/>
          <a:p>
            <a:pPr algn="ctr" defTabSz="954155"/>
            <a:endParaRPr lang="en-US" sz="1821" dirty="0">
              <a:solidFill>
                <a:srgbClr val="FFFFFF"/>
              </a:solidFill>
              <a:cs typeface="Microsoft Sans Serif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1"/>
            <a:ext cx="686393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dirty="0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269" y="188640"/>
            <a:ext cx="873268" cy="713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46"/>
          <p:cNvPicPr>
            <a:picLocks noChangeAspect="1"/>
          </p:cNvPicPr>
          <p:nvPr/>
        </p:nvPicPr>
        <p:blipFill rotWithShape="1">
          <a:blip r:embed="rId3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17330" y="205574"/>
            <a:ext cx="942042" cy="67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73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895" r:id="rId28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accent3"/>
          </a:solidFill>
          <a:latin typeface="Microsoft Sans Serif"/>
          <a:ea typeface="+mj-ea"/>
          <a:cs typeface="Microsoft Sans Serif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5pPr>
      <a:lvl6pPr marL="477109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6pPr>
      <a:lvl7pPr marL="954217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7pPr>
      <a:lvl8pPr marL="1431326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8pPr>
      <a:lvl9pPr marL="1908434" algn="l" rtl="0" fontAlgn="base">
        <a:spcBef>
          <a:spcPct val="0"/>
        </a:spcBef>
        <a:spcAft>
          <a:spcPct val="0"/>
        </a:spcAft>
        <a:defRPr sz="2095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8855" indent="-18885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Clr>
          <a:schemeClr val="accent2"/>
        </a:buClr>
        <a:buSzPct val="150000"/>
        <a:buFont typeface="Arial"/>
        <a:buChar char="•"/>
        <a:defRPr sz="1714">
          <a:solidFill>
            <a:schemeClr val="tx1"/>
          </a:solidFill>
          <a:latin typeface="Microsoft Sans Serif"/>
          <a:ea typeface="+mn-ea"/>
          <a:cs typeface="Microsoft Sans Serif"/>
        </a:defRPr>
      </a:lvl1pPr>
      <a:lvl2pPr marL="376055" indent="-185542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Clr>
          <a:schemeClr val="accent2"/>
        </a:buClr>
        <a:buSzPct val="150000"/>
        <a:buFont typeface="Arial"/>
        <a:buChar char="•"/>
        <a:defRPr sz="1429">
          <a:solidFill>
            <a:schemeClr val="tx1"/>
          </a:solidFill>
          <a:latin typeface="Microsoft Sans Serif"/>
          <a:cs typeface="Microsoft Sans Serif"/>
        </a:defRPr>
      </a:lvl2pPr>
      <a:lvl3pPr marL="1212651" indent="-279970" algn="l" rtl="0" eaLnBrk="0" fontAlgn="base" hangingPunct="0">
        <a:spcBef>
          <a:spcPct val="0"/>
        </a:spcBef>
        <a:spcAft>
          <a:spcPct val="30000"/>
        </a:spcAft>
        <a:buBlip>
          <a:blip r:embed="rId32"/>
        </a:buBlip>
        <a:defRPr sz="2286">
          <a:solidFill>
            <a:schemeClr val="tx1"/>
          </a:solidFill>
          <a:latin typeface="+mn-lt"/>
          <a:cs typeface="+mn-cs"/>
        </a:defRPr>
      </a:lvl3pPr>
      <a:lvl4pPr marL="1737802" indent="-238554" algn="l" rtl="0" eaLnBrk="0" fontAlgn="base" hangingPunct="0">
        <a:spcBef>
          <a:spcPct val="20000"/>
        </a:spcBef>
        <a:spcAft>
          <a:spcPct val="0"/>
        </a:spcAft>
        <a:buChar char="–"/>
        <a:defRPr sz="2095">
          <a:solidFill>
            <a:schemeClr val="tx1"/>
          </a:solidFill>
          <a:latin typeface="+mn-lt"/>
          <a:cs typeface="+mn-cs"/>
        </a:defRPr>
      </a:lvl4pPr>
      <a:lvl5pPr marL="2163555" indent="-238554" algn="l" rtl="0" eaLnBrk="0" fontAlgn="base" hangingPunct="0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5pPr>
      <a:lvl6pPr marL="2640663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6pPr>
      <a:lvl7pPr marL="3117772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7pPr>
      <a:lvl8pPr marL="3594881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8pPr>
      <a:lvl9pPr marL="4071990" indent="-238554" algn="l" rtl="0" fontAlgn="base">
        <a:spcBef>
          <a:spcPct val="20000"/>
        </a:spcBef>
        <a:spcAft>
          <a:spcPct val="0"/>
        </a:spcAft>
        <a:buChar char="»"/>
        <a:defRPr sz="2095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77109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54217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31326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08434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385543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862652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39760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16869" algn="l" defTabSz="954217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03" name="Object 215"/>
          <p:cNvGraphicFramePr>
            <a:graphicFrameLocks noChangeAspect="1"/>
          </p:cNvGraphicFramePr>
          <p:nvPr/>
        </p:nvGraphicFramePr>
        <p:xfrm>
          <a:off x="0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81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Picture 9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859772" y="1970589"/>
            <a:ext cx="193803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990417" y="4188829"/>
            <a:ext cx="167674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2507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605668" y="1990667"/>
            <a:ext cx="4755582" cy="125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12508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40386" y="301273"/>
            <a:ext cx="8607428" cy="29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40387" y="27536"/>
            <a:ext cx="876843" cy="263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28" dirty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1613" y="945932"/>
            <a:ext cx="9526956" cy="3074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1613" y="6228458"/>
            <a:ext cx="9449744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1613" y="6579405"/>
            <a:ext cx="7586117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2513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605668" y="1035018"/>
            <a:ext cx="4713466" cy="633321"/>
            <a:chOff x="915" y="639"/>
            <a:chExt cx="2686" cy="391"/>
          </a:xfrm>
        </p:grpSpPr>
        <p:cxnSp>
          <p:nvCxnSpPr>
            <p:cNvPr id="1251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31613" y="6454684"/>
            <a:ext cx="963224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40386" y="902198"/>
            <a:ext cx="9625228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2516" name="navigation8" descr="ujkm,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4" y="37255"/>
            <a:ext cx="980948" cy="8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>
            <p:custDataLst>
              <p:tags r:id="rId19"/>
            </p:custDataLst>
          </p:nvPr>
        </p:nvCxnSpPr>
        <p:spPr>
          <a:xfrm>
            <a:off x="8951374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9446235" y="6629616"/>
            <a:ext cx="231637" cy="155496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4AB8EE8F-8FB5-4462-A918-B78ABC876090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296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2" r:id="rId4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•"/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4511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03" name="Object 215"/>
          <p:cNvGraphicFramePr>
            <a:graphicFrameLocks noChangeAspect="1"/>
          </p:cNvGraphicFramePr>
          <p:nvPr/>
        </p:nvGraphicFramePr>
        <p:xfrm>
          <a:off x="1" y="0"/>
          <a:ext cx="175483" cy="16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976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Picture 9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75483" cy="1619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" name="Working Draft" hidden="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 rot="5400000">
            <a:off x="8859773" y="1970589"/>
            <a:ext cx="193803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Last Modified 11.12.2013 16:15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8990418" y="4188829"/>
            <a:ext cx="1676741" cy="1130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612" smtClean="0">
                <a:solidFill>
                  <a:srgbClr val="000000"/>
                </a:solidFill>
                <a:ea typeface="ＭＳ Ｐゴシック" panose="020B0600070205080204" pitchFamily="34" charset="-128"/>
                <a:cs typeface="Arial"/>
              </a:rPr>
              <a:t>Printed 10.12.2013 1:07 Russian Standard Time</a:t>
            </a:r>
            <a:endParaRPr kumimoji="1" lang="ru-RU" sz="1632" dirty="0" smtClean="0">
              <a:solidFill>
                <a:srgbClr val="000000"/>
              </a:solidFill>
              <a:ea typeface="ＭＳ Ｐゴシック" panose="020B0600070205080204" pitchFamily="34" charset="-128"/>
              <a:cs typeface="Arial"/>
            </a:endParaRPr>
          </a:p>
        </p:txBody>
      </p:sp>
      <p:sp>
        <p:nvSpPr>
          <p:cNvPr id="12507" name="Rectangle 286"/>
          <p:cNvSpPr>
            <a:spLocks noGrp="1" noChangeArrowheads="1"/>
          </p:cNvSpPr>
          <p:nvPr>
            <p:ph type="body" idx="1"/>
            <p:custDataLst>
              <p:tags r:id="rId9"/>
            </p:custDataLst>
          </p:nvPr>
        </p:nvSpPr>
        <p:spPr bwMode="auto">
          <a:xfrm>
            <a:off x="1605668" y="1990667"/>
            <a:ext cx="4755582" cy="125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 smtClean="0"/>
          </a:p>
        </p:txBody>
      </p:sp>
      <p:sp>
        <p:nvSpPr>
          <p:cNvPr id="12508" name="Title Placeholder 2"/>
          <p:cNvSpPr>
            <a:spLocks noGrp="1" noChangeArrowheads="1"/>
          </p:cNvSpPr>
          <p:nvPr>
            <p:ph type="title"/>
            <p:custDataLst>
              <p:tags r:id="rId10"/>
            </p:custDataLst>
          </p:nvPr>
        </p:nvSpPr>
        <p:spPr bwMode="auto">
          <a:xfrm>
            <a:off x="140386" y="301273"/>
            <a:ext cx="8607428" cy="29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ru-RU" smtClean="0"/>
          </a:p>
        </p:txBody>
      </p:sp>
      <p:sp>
        <p:nvSpPr>
          <p:cNvPr id="10" name="McK 1. On-page tracker" hidden="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40388" y="27536"/>
            <a:ext cx="876843" cy="2636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428" dirty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1614" y="945932"/>
            <a:ext cx="9526956" cy="3074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32" dirty="0" smtClean="0">
                <a:solidFill>
                  <a:srgbClr val="808080"/>
                </a:solidFill>
                <a:ea typeface="ＭＳ Ｐゴシック" panose="020B0600070205080204" pitchFamily="34" charset="-128"/>
                <a:cs typeface="Arial"/>
              </a:rPr>
              <a:t>Unit of measure</a:t>
            </a:r>
          </a:p>
        </p:txBody>
      </p:sp>
      <p:sp>
        <p:nvSpPr>
          <p:cNvPr id="13" name="McK 4. Footnote" hidden="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31614" y="6228460"/>
            <a:ext cx="9449744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>
            <a:spAutoFit/>
          </a:bodyPr>
          <a:lstStyle>
            <a:lvl1pPr marL="104775" indent="-104775"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10318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217613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404938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020" dirty="0" smtClean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rial"/>
              </a:rPr>
              <a:t>1 Сноска</a:t>
            </a:r>
          </a:p>
        </p:txBody>
      </p:sp>
      <p:sp>
        <p:nvSpPr>
          <p:cNvPr id="14" name="McK 5. Source" hidden="1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31613" y="6579407"/>
            <a:ext cx="7586118" cy="19221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/>
          <a:p>
            <a:pPr marL="621975" indent="-621975" defTabSz="913526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tabLst>
                <a:tab pos="625214" algn="l"/>
              </a:tabLst>
              <a:defRPr/>
            </a:pPr>
            <a:r>
              <a:rPr kumimoji="1" lang="ru-RU" sz="1020" dirty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t>ИСТОЧНИК: источник</a:t>
            </a:r>
          </a:p>
        </p:txBody>
      </p:sp>
      <p:grpSp>
        <p:nvGrpSpPr>
          <p:cNvPr id="12513" name="ACET" hidden="1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1605668" y="1035020"/>
            <a:ext cx="4713466" cy="633321"/>
            <a:chOff x="915" y="639"/>
            <a:chExt cx="2686" cy="391"/>
          </a:xfrm>
        </p:grpSpPr>
        <p:cxnSp>
          <p:nvCxnSpPr>
            <p:cNvPr id="12519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39"/>
              <a:ext cx="2686" cy="391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b="1" dirty="0">
                  <a:solidFill>
                    <a:srgbClr val="01000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Title</a:t>
              </a:r>
            </a:p>
            <a:p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ru-RU" sz="1632" dirty="0">
                  <a:solidFill>
                    <a:srgbClr val="808080"/>
                  </a:solidFill>
                  <a:latin typeface="ＭＳ Ｐゴシック" panose="020B0600070205080204" pitchFamily="34" charset="-128"/>
                  <a:ea typeface="ＭＳ Ｐゴシック" panose="020B0600070205080204" pitchFamily="34" charset="-128"/>
                  <a:cs typeface="Arial"/>
                </a:rPr>
                <a:t>Unit of measure</a:t>
              </a:r>
            </a:p>
          </p:txBody>
        </p:sp>
      </p:grpSp>
      <p:sp>
        <p:nvSpPr>
          <p:cNvPr id="23" name="Line 16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131613" y="6454684"/>
            <a:ext cx="9632246" cy="0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140386" y="902198"/>
            <a:ext cx="9625228" cy="0"/>
          </a:xfrm>
          <a:prstGeom prst="line">
            <a:avLst/>
          </a:prstGeom>
          <a:noFill/>
          <a:ln w="2857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3297" bIns="93297" anchor="ctr"/>
          <a:lstStyle/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kumimoji="1" lang="ru-RU" sz="1837">
              <a:solidFill>
                <a:srgbClr val="010000"/>
              </a:solidFill>
              <a:latin typeface="ＭＳ Ｐゴシック" panose="020B0600070205080204" pitchFamily="34" charset="-128"/>
              <a:ea typeface="ＭＳ Ｐゴシック" panose="020B0600070205080204" pitchFamily="34" charset="-128"/>
              <a:cs typeface="Arial" charset="0"/>
            </a:endParaRPr>
          </a:p>
        </p:txBody>
      </p:sp>
      <p:pic>
        <p:nvPicPr>
          <p:cNvPr id="12516" name="navigation8" descr="ujkm,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594" y="37257"/>
            <a:ext cx="980948" cy="80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>
            <p:custDataLst>
              <p:tags r:id="rId19"/>
            </p:custDataLst>
          </p:nvPr>
        </p:nvCxnSpPr>
        <p:spPr>
          <a:xfrm>
            <a:off x="8951374" y="6555108"/>
            <a:ext cx="0" cy="302892"/>
          </a:xfrm>
          <a:prstGeom prst="line">
            <a:avLst/>
          </a:prstGeom>
          <a:noFill/>
          <a:ln w="9525">
            <a:solidFill>
              <a:schemeClr val="accent5">
                <a:lumMod val="50000"/>
              </a:schemeClr>
            </a:solidFill>
            <a:round/>
            <a:headEnd type="none" w="lg" len="lg"/>
            <a:tailEnd type="none" w="lg" len="lg"/>
          </a:ln>
        </p:spPr>
      </p:cxnSp>
      <p:sp>
        <p:nvSpPr>
          <p:cNvPr id="29" name="Slide Number"/>
          <p:cNvSpPr txBox="1">
            <a:spLocks/>
          </p:cNvSpPr>
          <p:nvPr>
            <p:custDataLst>
              <p:tags r:id="rId20"/>
            </p:custDataLst>
          </p:nvPr>
        </p:nvSpPr>
        <p:spPr>
          <a:xfrm>
            <a:off x="9446236" y="6629616"/>
            <a:ext cx="231637" cy="155496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9144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fld id="{4AB8EE8F-8FB5-4462-A918-B78ABC876090}" type="slidenum">
              <a:rPr kumimoji="1" lang="en-US" sz="1020" smtClean="0">
                <a:solidFill>
                  <a:srgbClr val="010000"/>
                </a:solidFill>
                <a:ea typeface="ＭＳ Ｐゴシック" panose="020B0600070205080204" pitchFamily="34" charset="-128"/>
                <a:cs typeface="Arial"/>
              </a:rPr>
              <a:pPr defTabSz="9144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en-US" sz="1020" dirty="0">
              <a:solidFill>
                <a:srgbClr val="010000"/>
              </a:solidFill>
              <a:ea typeface="ＭＳ Ｐゴシック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45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8" r:id="rId4"/>
  </p:sldLayoutIdLst>
  <p:hf hdr="0" ftr="0" dt="0"/>
  <p:txStyles>
    <p:titleStyle>
      <a:lvl1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+mj-lt"/>
          <a:ea typeface="+mj-ea"/>
          <a:cs typeface="Arial"/>
        </a:defRPr>
      </a:lvl1pPr>
      <a:lvl2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2pPr>
      <a:lvl3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3pPr>
      <a:lvl4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4pPr>
      <a:lvl5pPr algn="l" defTabSz="913526" rtl="0" eaLnBrk="1" fontAlgn="base" hangingPunct="1">
        <a:spcBef>
          <a:spcPct val="0"/>
        </a:spcBef>
        <a:spcAft>
          <a:spcPct val="0"/>
        </a:spcAft>
        <a:tabLst>
          <a:tab pos="364439" algn="l"/>
        </a:tabLst>
        <a:defRPr sz="1939" b="1">
          <a:solidFill>
            <a:schemeClr val="tx2"/>
          </a:solidFill>
          <a:latin typeface="Arial" charset="0"/>
          <a:cs typeface="Arial" charset="0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39" b="1">
          <a:solidFill>
            <a:schemeClr val="tx2"/>
          </a:solidFill>
          <a:latin typeface="Arial" charset="0"/>
        </a:defRPr>
      </a:lvl9pPr>
    </p:titleStyle>
    <p:bodyStyle>
      <a:lvl1pPr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Char char="•"/>
        <a:defRPr sz="1632">
          <a:solidFill>
            <a:schemeClr val="tx1"/>
          </a:solidFill>
          <a:latin typeface="+mn-lt"/>
          <a:ea typeface="+mn-ea"/>
          <a:cs typeface="Arial"/>
        </a:defRPr>
      </a:lvl1pPr>
      <a:lvl2pPr marL="197607" indent="-195987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sz="1632">
          <a:solidFill>
            <a:schemeClr val="tx1"/>
          </a:solidFill>
          <a:latin typeface="+mn-lt"/>
          <a:cs typeface="Arial"/>
        </a:defRPr>
      </a:lvl2pPr>
      <a:lvl3pPr marL="466481" indent="-267255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32">
          <a:solidFill>
            <a:schemeClr val="tx1"/>
          </a:solidFill>
          <a:latin typeface="+mn-lt"/>
          <a:cs typeface="Arial"/>
        </a:defRPr>
      </a:lvl3pPr>
      <a:lvl4pPr marL="626835" indent="-158733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sz="1632">
          <a:solidFill>
            <a:schemeClr val="tx1"/>
          </a:solidFill>
          <a:latin typeface="+mn-lt"/>
          <a:cs typeface="Arial"/>
        </a:defRPr>
      </a:lvl4pPr>
      <a:lvl5pPr marL="764511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  <a:cs typeface="Arial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32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481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578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7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633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8077" y="6448426"/>
            <a:ext cx="67931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 smtClean="0">
                <a:solidFill>
                  <a:srgbClr val="003274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7339" y="1125538"/>
            <a:ext cx="9126934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07339" y="0"/>
            <a:ext cx="826875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910" y="106363"/>
            <a:ext cx="961363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655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759" y="5157412"/>
            <a:ext cx="9560298" cy="1422134"/>
          </a:xfrm>
          <a:prstGeom prst="rect">
            <a:avLst/>
          </a:prstGeom>
          <a:noFill/>
        </p:spPr>
        <p:txBody>
          <a:bodyPr wrap="square" lIns="97740" tIns="48870" rIns="97740" bIns="48870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Реализация проекта «Оптимизация процесса проведения фронтального опроса и/или тестирования с помощью использования приложения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Plickers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» в рамках проекта Орловской области «Эффективный регион»</a:t>
            </a:r>
          </a:p>
          <a:p>
            <a:pPr algn="ctr"/>
            <a:endParaRPr lang="en-US" sz="2600" b="1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</p:txBody>
      </p:sp>
      <p:pic>
        <p:nvPicPr>
          <p:cNvPr id="6" name="Picture 2" descr="Coat of arms of Oryol Oblast (large)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106" y="1082421"/>
            <a:ext cx="889612" cy="115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60512" y="2242271"/>
            <a:ext cx="1940874" cy="606526"/>
          </a:xfrm>
          <a:prstGeom prst="rect">
            <a:avLst/>
          </a:prstGeom>
        </p:spPr>
        <p:txBody>
          <a:bodyPr wrap="square" lIns="97740" tIns="48870" rIns="97740" bIns="48870">
            <a:spAutoFit/>
          </a:bodyPr>
          <a:lstStyle/>
          <a:p>
            <a:pPr algn="ctr">
              <a:defRPr/>
            </a:pPr>
            <a:r>
              <a:rPr lang="ru-RU" sz="19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Правительство 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Орловской области</a:t>
            </a:r>
          </a:p>
        </p:txBody>
      </p:sp>
      <p:pic>
        <p:nvPicPr>
          <p:cNvPr id="8" name="Picture 6" descr="C:\Documents and Settings\svk\Рабочий стол\e7a755d4276c2ccd3466efcf3bb76c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0769" y="1229289"/>
            <a:ext cx="964786" cy="953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656206" y="2211185"/>
            <a:ext cx="3693912" cy="745025"/>
          </a:xfrm>
          <a:prstGeom prst="rect">
            <a:avLst/>
          </a:prstGeom>
        </p:spPr>
        <p:txBody>
          <a:bodyPr lIns="97740" tIns="48870" rIns="97740" bIns="48870">
            <a:spAutoFit/>
          </a:bodyPr>
          <a:lstStyle/>
          <a:p>
            <a:pPr algn="ctr"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Партнер Правительства</a:t>
            </a:r>
          </a:p>
          <a:p>
            <a:pPr algn="ctr">
              <a:defRPr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Орловской области Госкорпорация «Росатом»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6155" y="6188464"/>
            <a:ext cx="5680941" cy="391082"/>
          </a:xfrm>
          <a:prstGeom prst="rect">
            <a:avLst/>
          </a:prstGeom>
          <a:noFill/>
        </p:spPr>
        <p:txBody>
          <a:bodyPr wrap="none" lIns="97740" tIns="48870" rIns="97740" bIns="48870" rtlCol="0">
            <a:spAutoFit/>
          </a:bodyPr>
          <a:lstStyle/>
          <a:p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период реализации проекта</a:t>
            </a: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.01.2020-</a:t>
            </a:r>
            <a:r>
              <a:rPr lang="ru-RU" sz="19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.0</a:t>
            </a:r>
            <a:r>
              <a:rPr lang="ru-RU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9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.2020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606" y="1192395"/>
            <a:ext cx="899254" cy="89925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673080" y="2119556"/>
            <a:ext cx="3693912" cy="529582"/>
          </a:xfrm>
          <a:prstGeom prst="rect">
            <a:avLst/>
          </a:prstGeom>
        </p:spPr>
        <p:txBody>
          <a:bodyPr lIns="97740" tIns="48870" rIns="97740" bIns="48870">
            <a:spAutoFit/>
          </a:bodyPr>
          <a:lstStyle/>
          <a:p>
            <a:pPr algn="ctr">
              <a:defRPr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Орловская школа </a:t>
            </a:r>
          </a:p>
          <a:p>
            <a:pPr algn="ctr">
              <a:defRPr/>
            </a:pPr>
            <a:r>
              <a:rPr lang="ru-RU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для обучающихся с ОВЗ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620" y="3409017"/>
            <a:ext cx="9560298" cy="991247"/>
          </a:xfrm>
          <a:prstGeom prst="rect">
            <a:avLst/>
          </a:prstGeom>
          <a:noFill/>
        </p:spPr>
        <p:txBody>
          <a:bodyPr wrap="square" lIns="97740" tIns="48870" rIns="97740" bIns="48870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Arial Unicode MS" panose="020B0604020202020204" pitchFamily="34" charset="-128"/>
                <a:cs typeface="Times New Roman" pitchFamily="18" charset="0"/>
              </a:rPr>
              <a:t>Партнёрская проверка качества образца</a:t>
            </a:r>
          </a:p>
          <a:p>
            <a:pPr algn="ctr"/>
            <a:endParaRPr lang="en-US" sz="2600" b="1" dirty="0" smtClean="0">
              <a:solidFill>
                <a:schemeClr val="tx2">
                  <a:lumMod val="90000"/>
                  <a:lumOff val="10000"/>
                </a:schemeClr>
              </a:solidFill>
              <a:latin typeface="Times New Roman" pitchFamily="18" charset="0"/>
              <a:ea typeface="Arial Unicode MS" panose="020B0604020202020204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56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97" y="301297"/>
            <a:ext cx="7385392" cy="369332"/>
          </a:xfrm>
        </p:spPr>
        <p:txBody>
          <a:bodyPr/>
          <a:lstStyle/>
          <a:p>
            <a:pPr algn="ctr"/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Построена карта ПСЦ </a:t>
            </a:r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текущего состояния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62798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М8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7628"/>
            <a:ext cx="8121352" cy="562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191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746" y="344459"/>
            <a:ext cx="7385392" cy="307777"/>
          </a:xfrm>
        </p:spPr>
        <p:txBody>
          <a:bodyPr/>
          <a:lstStyle/>
          <a:p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Построена карта ПСЦ </a:t>
            </a:r>
            <a: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целевого </a:t>
            </a:r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состояния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62798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М9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038"/>
            <a:ext cx="8481392" cy="58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99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552" y="116631"/>
            <a:ext cx="7385392" cy="738664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Выявленные проблемы идентифицированы на картах текущего и целевого состояний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464" y="162798"/>
            <a:ext cx="1082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М10</a:t>
            </a:r>
            <a:endParaRPr lang="ru-RU" sz="32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9" b="23849"/>
          <a:stretch/>
        </p:blipFill>
        <p:spPr>
          <a:xfrm>
            <a:off x="0" y="959254"/>
            <a:ext cx="3888432" cy="3133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" t="267" r="38205" b="18794"/>
          <a:stretch/>
        </p:blipFill>
        <p:spPr>
          <a:xfrm>
            <a:off x="2576736" y="2924944"/>
            <a:ext cx="3600400" cy="3600400"/>
          </a:xfrm>
          <a:prstGeom prst="rect">
            <a:avLst/>
          </a:prstGeom>
        </p:spPr>
      </p:pic>
      <p:cxnSp>
        <p:nvCxnSpPr>
          <p:cNvPr id="8" name="Прямая со стрелкой 7"/>
          <p:cNvCxnSpPr/>
          <p:nvPr/>
        </p:nvCxnSpPr>
        <p:spPr>
          <a:xfrm>
            <a:off x="2144688" y="2996952"/>
            <a:ext cx="201622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2144688" y="2996952"/>
            <a:ext cx="2016224" cy="2376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288704" y="3897052"/>
            <a:ext cx="2031776" cy="21614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8" t="17237" r="4433" b="25130"/>
          <a:stretch/>
        </p:blipFill>
        <p:spPr>
          <a:xfrm>
            <a:off x="5277036" y="959254"/>
            <a:ext cx="2376264" cy="3240360"/>
          </a:xfrm>
          <a:prstGeom prst="rect">
            <a:avLst/>
          </a:prstGeom>
        </p:spPr>
      </p:pic>
      <p:cxnSp>
        <p:nvCxnSpPr>
          <p:cNvPr id="20" name="Прямая со стрелкой 19"/>
          <p:cNvCxnSpPr/>
          <p:nvPr/>
        </p:nvCxnSpPr>
        <p:spPr>
          <a:xfrm flipV="1">
            <a:off x="1944216" y="1646802"/>
            <a:ext cx="3332820" cy="4140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944216" y="2060848"/>
            <a:ext cx="3349597" cy="2508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288704" y="2852355"/>
            <a:ext cx="3005109" cy="8646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28"/>
          <p:cNvSpPr/>
          <p:nvPr/>
        </p:nvSpPr>
        <p:spPr>
          <a:xfrm>
            <a:off x="6609184" y="2832427"/>
            <a:ext cx="2762957" cy="377813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28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28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Предлагаемые решения</a:t>
            </a:r>
            <a:r>
              <a:rPr lang="ru-RU" sz="1428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1428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ПРИЛОЖЕНИЕ </a:t>
            </a:r>
            <a:r>
              <a:rPr lang="en-US" sz="1428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PLICKERS</a:t>
            </a:r>
            <a:endParaRPr lang="ru-RU" sz="142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91551" indent="-291551" algn="just">
              <a:buFontTx/>
              <a:buChar char="-"/>
            </a:pPr>
            <a:r>
              <a:rPr lang="ru-RU" sz="1428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Значительно снижается расход бумаги, краски;</a:t>
            </a:r>
          </a:p>
          <a:p>
            <a:pPr algn="just"/>
            <a:r>
              <a:rPr lang="ru-RU" sz="1428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    Наличие принтера необязательно;</a:t>
            </a:r>
          </a:p>
          <a:p>
            <a:pPr marL="291551" indent="-291551" algn="just">
              <a:buFontTx/>
              <a:buChar char="-"/>
            </a:pPr>
            <a:r>
              <a:rPr lang="ru-RU" sz="1428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Проверка </a:t>
            </a:r>
            <a:r>
              <a:rPr lang="ru-RU" sz="142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 фиксирование,  анализ полученных результатов тестирования осуществляется в режиме он-</a:t>
            </a:r>
            <a:r>
              <a:rPr lang="ru-RU" sz="1428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лайн</a:t>
            </a:r>
            <a:r>
              <a:rPr lang="ru-RU" sz="1428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Затраты времени учителя значительно сокращаются. </a:t>
            </a:r>
          </a:p>
          <a:p>
            <a:pPr marL="291551" indent="-291551" algn="ctr">
              <a:buFontTx/>
              <a:buChar char="-"/>
            </a:pPr>
            <a:endParaRPr lang="ru-RU" sz="1951" dirty="0"/>
          </a:p>
        </p:txBody>
      </p:sp>
    </p:spTree>
    <p:extLst>
      <p:ext uri="{BB962C8B-B14F-4D97-AF65-F5344CB8AC3E}">
        <p14:creationId xmlns:p14="http://schemas.microsoft.com/office/powerpoint/2010/main" val="196932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584" y="1412776"/>
            <a:ext cx="7385392" cy="369332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Вовлечение, обучение, мотивация персонала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72680" y="2447776"/>
            <a:ext cx="2517366" cy="14160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5"/>
          <a:stretch/>
        </p:blipFill>
        <p:spPr>
          <a:xfrm>
            <a:off x="1925480" y="4142537"/>
            <a:ext cx="4349962" cy="24736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39"/>
          <a:stretch/>
        </p:blipFill>
        <p:spPr>
          <a:xfrm>
            <a:off x="5241032" y="2348880"/>
            <a:ext cx="2592065" cy="2060502"/>
          </a:xfrm>
          <a:prstGeom prst="rect">
            <a:avLst/>
          </a:prstGeom>
        </p:spPr>
      </p:pic>
      <p:pic>
        <p:nvPicPr>
          <p:cNvPr id="51204" name="Picture 4" descr="https://eduscrum.com.ru/wp-content/uploads/2019/11/pl_head_h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45" y="4198293"/>
            <a:ext cx="24574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23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512" y="178768"/>
            <a:ext cx="7385392" cy="937949"/>
          </a:xfrm>
        </p:spPr>
        <p:txBody>
          <a:bodyPr/>
          <a:lstStyle/>
          <a:p>
            <a:pPr algn="ctr"/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Обучение базовым методам </a:t>
            </a:r>
            <a: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</a:t>
            </a:r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бережливого производства»</a:t>
            </a:r>
            <a:b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61"/>
          <a:stretch/>
        </p:blipFill>
        <p:spPr>
          <a:xfrm>
            <a:off x="442718" y="4509120"/>
            <a:ext cx="3843582" cy="21602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8464" y="262255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1"/>
                </a:solidFill>
              </a:rPr>
              <a:t>М1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48944" y="5589240"/>
            <a:ext cx="3028265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Заседание рабочей группы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внедрению улучшений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0" descr="C:\Users\Лукьянов\Desktop\Бережливое производство\подготовка к проверке по образцу\обучение с СИЗ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t="54755" r="72574" b="6768"/>
          <a:stretch/>
        </p:blipFill>
        <p:spPr bwMode="auto">
          <a:xfrm>
            <a:off x="6969224" y="2780928"/>
            <a:ext cx="2639371" cy="2213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37108" y="3203190"/>
            <a:ext cx="3149195" cy="975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совещание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работы площадки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«Бережливое производство»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5" y="1300829"/>
            <a:ext cx="3584848" cy="23898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00105" y="1501591"/>
            <a:ext cx="3744808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передового опыта 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педагогическом совете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425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746" y="313682"/>
            <a:ext cx="7385392" cy="369332"/>
          </a:xfrm>
        </p:spPr>
        <p:txBody>
          <a:bodyPr/>
          <a:lstStyle/>
          <a:p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ППУ – предложения по улучшениям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262255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М2</a:t>
            </a:r>
            <a:endParaRPr lang="ru-RU" sz="28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08784" y="2283378"/>
            <a:ext cx="3384376" cy="108012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0848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по практическому применению приложения </a:t>
            </a:r>
            <a:r>
              <a:rPr lang="en-US" sz="1800" b="1" dirty="0" smtClean="0">
                <a:solidFill>
                  <a:srgbClr val="0848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PLICKERS</a:t>
            </a:r>
            <a:endParaRPr lang="ru-RU" sz="1800" b="1" dirty="0" smtClean="0">
              <a:solidFill>
                <a:srgbClr val="0848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3266" y="3428999"/>
            <a:ext cx="2642025" cy="118767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Проведение фронтального опроса на уроках</a:t>
            </a:r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84193" y="4910152"/>
            <a:ext cx="2602963" cy="1296144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Проведения контрольного тестирования</a:t>
            </a:r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053414" y="3428999"/>
            <a:ext cx="2850886" cy="12988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Голосование коллектива на профсоюзных собраниях</a:t>
            </a:r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9" name="Тройная стрелка влево/вправо/вверх 8"/>
          <p:cNvSpPr/>
          <p:nvPr/>
        </p:nvSpPr>
        <p:spPr>
          <a:xfrm rot="10800000">
            <a:off x="3788175" y="3548506"/>
            <a:ext cx="1995002" cy="1296144"/>
          </a:xfrm>
          <a:prstGeom prst="leftRightUp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249976"/>
              </p:ext>
            </p:extLst>
          </p:nvPr>
        </p:nvGraphicFramePr>
        <p:xfrm>
          <a:off x="128464" y="1138028"/>
          <a:ext cx="6603999" cy="763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1333">
                  <a:extLst>
                    <a:ext uri="{9D8B030D-6E8A-4147-A177-3AD203B41FA5}">
                      <a16:colId xmlns:a16="http://schemas.microsoft.com/office/drawing/2014/main" val="4259835101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1233427269"/>
                    </a:ext>
                  </a:extLst>
                </a:gridCol>
                <a:gridCol w="2201333">
                  <a:extLst>
                    <a:ext uri="{9D8B030D-6E8A-4147-A177-3AD203B41FA5}">
                      <a16:colId xmlns:a16="http://schemas.microsoft.com/office/drawing/2014/main" val="2880379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Поступило ППУ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Рассмотрено</a:t>
                      </a:r>
                      <a:r>
                        <a:rPr lang="ru-RU" sz="1800" baseline="0" dirty="0" smtClean="0"/>
                        <a:t> ППУ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Реализовано</a:t>
                      </a:r>
                      <a:r>
                        <a:rPr lang="ru-RU" sz="1800" baseline="0" dirty="0" smtClean="0"/>
                        <a:t> ППУ</a:t>
                      </a:r>
                      <a:endParaRPr lang="ru-RU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4738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2545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014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85543" y="332656"/>
            <a:ext cx="46956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у специалистов РОСАТОМА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0512" y="271101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М3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10"/>
          <a:stretch/>
        </p:blipFill>
        <p:spPr>
          <a:xfrm>
            <a:off x="1424608" y="1340768"/>
            <a:ext cx="720080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0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584" y="116632"/>
            <a:ext cx="7385392" cy="1061060"/>
          </a:xfrm>
        </p:spPr>
        <p:txBody>
          <a:bodyPr/>
          <a:lstStyle/>
          <a:p>
            <a:r>
              <a:rPr lang="ru-RU" altLang="ru-RU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 проведении обучения «на площадке» соблюдаются требования безопасности</a:t>
            </a:r>
            <a:br>
              <a:rPr lang="ru-RU" altLang="ru-RU" sz="24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2480" y="157766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М4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6496" y="1556792"/>
            <a:ext cx="8784976" cy="10081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Используются средства индивидуальной защиты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0630" y="2836097"/>
            <a:ext cx="8784976" cy="10081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проводится на он-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платформе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Платформе дистанционного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Института развития образования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6056" y="4077072"/>
            <a:ext cx="8784976" cy="100811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заседаний не мешает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образовательному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процессу</a:t>
            </a:r>
          </a:p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pic>
        <p:nvPicPr>
          <p:cNvPr id="54274" name="Picture 2" descr="https://cdn.pixabay.com/photo/2012/04/16/12/28/mark-35780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388955"/>
            <a:ext cx="1604139" cy="12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dn.pixabay.com/photo/2012/04/16/12/28/mark-35780_12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6" y="2624361"/>
            <a:ext cx="1588347" cy="119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dn.pixabay.com/photo/2012/04/16/12/28/mark-35780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6" y="3839876"/>
            <a:ext cx="1628160" cy="12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7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464" y="262255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М5</a:t>
            </a:r>
            <a:endParaRPr lang="ru-RU" sz="2800" b="1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4528" y="154533"/>
            <a:ext cx="7385392" cy="738664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Визуализация по бережливому производству в помещениях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77121" y="1052736"/>
            <a:ext cx="4840252" cy="52193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831" y="1272499"/>
            <a:ext cx="4336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проекте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представлена на стенде, который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 на входе в школу.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2132857"/>
            <a:ext cx="3024335" cy="4032448"/>
          </a:xfrm>
          <a:prstGeom prst="rect">
            <a:avLst/>
          </a:prstGeom>
        </p:spPr>
      </p:pic>
      <p:pic>
        <p:nvPicPr>
          <p:cNvPr id="53250" name="Picture 2" descr="https://3.bp.blogspot.com/-Qh5Y7PJooVM/W-kwMNUa0VI/AAAAAAAAB40/VJ-oHT5DOgcGw1nbU1vznyWsrLyYgQLmgCLcBGAs/s640/Cp_8sHfXgAA5GF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187" y="2118675"/>
            <a:ext cx="2402371" cy="320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845828" y="5349818"/>
            <a:ext cx="2143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кабинета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49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1119" y="57024"/>
            <a:ext cx="6848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М6</a:t>
            </a:r>
          </a:p>
          <a:p>
            <a:r>
              <a:rPr lang="ru-RU" sz="2800" b="1" dirty="0" smtClean="0">
                <a:solidFill>
                  <a:schemeClr val="accent1"/>
                </a:solidFill>
              </a:rPr>
              <a:t>М7</a:t>
            </a:r>
            <a:endParaRPr lang="ru-RU" sz="2800" b="1" dirty="0"/>
          </a:p>
        </p:txBody>
      </p:sp>
      <p:sp>
        <p:nvSpPr>
          <p:cNvPr id="5" name="Freeform 4"/>
          <p:cNvSpPr>
            <a:spLocks noEditPoints="1"/>
          </p:cNvSpPr>
          <p:nvPr/>
        </p:nvSpPr>
        <p:spPr bwMode="gray">
          <a:xfrm>
            <a:off x="1" y="1700809"/>
            <a:ext cx="7341474" cy="4866580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58871" y="2708246"/>
            <a:ext cx="3775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Разработчики проекта:</a:t>
            </a:r>
          </a:p>
          <a:p>
            <a:pPr marL="285750" indent="-285750">
              <a:buFontTx/>
              <a:buChar char="-"/>
            </a:pP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школы;</a:t>
            </a:r>
          </a:p>
          <a:p>
            <a:pPr marL="285750" indent="-285750">
              <a:buFontTx/>
              <a:buChar char="-"/>
            </a:pPr>
            <a:r>
              <a:rPr 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уководители методических объединений.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rpunber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15" y="3902955"/>
            <a:ext cx="1095339" cy="14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156" y="3902955"/>
            <a:ext cx="1098084" cy="146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r="5761"/>
          <a:stretch/>
        </p:blipFill>
        <p:spPr>
          <a:xfrm>
            <a:off x="2667747" y="3902955"/>
            <a:ext cx="1205134" cy="14604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4009" y="5333800"/>
            <a:ext cx="1265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Грюнберг И.В.,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8169" y="5333800"/>
            <a:ext cx="126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Косенкова М.Г,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9109" y="5360667"/>
            <a:ext cx="1415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 Е.М., </a:t>
            </a:r>
          </a:p>
          <a:p>
            <a:pPr algn="ctr"/>
            <a:r>
              <a:rPr lang="ru-RU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</a:t>
            </a:r>
            <a:endParaRPr lang="ru-RU" sz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1699631"/>
            <a:ext cx="424847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Рабочая группа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–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исполнители проекта</a:t>
            </a:r>
          </a:p>
          <a:p>
            <a:pPr algn="ctr"/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Краснова М.О., учитель истории;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Овсянникова О.Н., учитель географии,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Елисеева Г.В., учитель начальных классов;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Овсянникова Л.Г., учитель русского языка;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Мануковская К.А., учитель русского языка;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Леонова О.Н., учитель информатики;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Галкина В.И., дефектолог.</a:t>
            </a:r>
          </a:p>
          <a:p>
            <a:pPr marL="285750" indent="-285750">
              <a:buFontTx/>
              <a:buChar char="-"/>
            </a:pP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Гнедова С.Н., учитель технологии.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20552" y="180135"/>
            <a:ext cx="68689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Члены рабочих групп по проектам и их роли в командах.</a:t>
            </a:r>
            <a:br>
              <a:rPr lang="ru-RU" alt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проектных командах на </a:t>
            </a:r>
            <a:r>
              <a:rPr lang="ru-RU" altLang="ru-RU" sz="20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инфостендах</a:t>
            </a:r>
            <a:endParaRPr lang="ru-RU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550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трелка влево 22"/>
          <p:cNvSpPr/>
          <p:nvPr/>
        </p:nvSpPr>
        <p:spPr>
          <a:xfrm rot="8247711">
            <a:off x="4187023" y="2502164"/>
            <a:ext cx="2159041" cy="861070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Управление проектами улучшений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827803" y="1085256"/>
            <a:ext cx="1707216" cy="816987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Заказчик проекта</a:t>
            </a:r>
          </a:p>
        </p:txBody>
      </p:sp>
      <p:sp>
        <p:nvSpPr>
          <p:cNvPr id="4" name="Стрелка углом 3"/>
          <p:cNvSpPr/>
          <p:nvPr/>
        </p:nvSpPr>
        <p:spPr>
          <a:xfrm rot="16200000" flipH="1">
            <a:off x="195941" y="1573389"/>
            <a:ext cx="1903339" cy="1332147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0" y="3202230"/>
            <a:ext cx="1882896" cy="1040741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Руководитель проекта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25008" y="3189400"/>
            <a:ext cx="1646903" cy="98303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ПРОЕКТ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55970" y="1243861"/>
            <a:ext cx="2388475" cy="961003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Результат</a:t>
            </a:r>
            <a:endParaRPr lang="ru-RU" dirty="0">
              <a:solidFill>
                <a:srgbClr val="08486B"/>
              </a:solidFill>
            </a:endParaRPr>
          </a:p>
          <a:p>
            <a:pPr algn="ctr"/>
            <a:r>
              <a:rPr lang="ru-RU" dirty="0" smtClean="0">
                <a:solidFill>
                  <a:srgbClr val="08486B"/>
                </a:solidFill>
              </a:rPr>
              <a:t>проекта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937458" y="3269933"/>
            <a:ext cx="1849160" cy="67718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Исполнители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89103" y="5417399"/>
            <a:ext cx="2656385" cy="1284204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Координация направления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054442" y="4221090"/>
            <a:ext cx="1512167" cy="792088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План проекта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31701" y="5432593"/>
            <a:ext cx="2399062" cy="1269010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8486B"/>
                </a:solidFill>
              </a:rPr>
              <a:t>Администратор проекта</a:t>
            </a:r>
          </a:p>
        </p:txBody>
      </p:sp>
      <p:sp>
        <p:nvSpPr>
          <p:cNvPr id="13" name="Стрелка влево 12"/>
          <p:cNvSpPr/>
          <p:nvPr/>
        </p:nvSpPr>
        <p:spPr>
          <a:xfrm>
            <a:off x="3535019" y="1338057"/>
            <a:ext cx="2420951" cy="622605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>
            <a:off x="4148460" y="5530372"/>
            <a:ext cx="2520280" cy="684914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16" name="Стрелка углом 15"/>
          <p:cNvSpPr/>
          <p:nvPr/>
        </p:nvSpPr>
        <p:spPr>
          <a:xfrm rot="5400000" flipH="1" flipV="1">
            <a:off x="206995" y="4507459"/>
            <a:ext cx="1806891" cy="1277918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17" name="Стрелка углом 16"/>
          <p:cNvSpPr/>
          <p:nvPr/>
        </p:nvSpPr>
        <p:spPr>
          <a:xfrm flipH="1">
            <a:off x="8344445" y="1488712"/>
            <a:ext cx="1269666" cy="1767930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19" name="Стрелка влево 18"/>
          <p:cNvSpPr/>
          <p:nvPr/>
        </p:nvSpPr>
        <p:spPr>
          <a:xfrm rot="16200000">
            <a:off x="2585377" y="2186876"/>
            <a:ext cx="1277777" cy="708508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24" name="Стрелка влево 23"/>
          <p:cNvSpPr/>
          <p:nvPr/>
        </p:nvSpPr>
        <p:spPr>
          <a:xfrm rot="5400000">
            <a:off x="2812058" y="4550942"/>
            <a:ext cx="1211503" cy="551799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26" name="Стрелка углом 25"/>
          <p:cNvSpPr/>
          <p:nvPr/>
        </p:nvSpPr>
        <p:spPr>
          <a:xfrm>
            <a:off x="3740570" y="4267375"/>
            <a:ext cx="1267012" cy="1165218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27" name="Стрелка углом 26"/>
          <p:cNvSpPr/>
          <p:nvPr/>
        </p:nvSpPr>
        <p:spPr>
          <a:xfrm rot="16200000" flipH="1">
            <a:off x="6317077" y="2631297"/>
            <a:ext cx="920243" cy="2320518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28" name="Стрелка влево 27"/>
          <p:cNvSpPr/>
          <p:nvPr/>
        </p:nvSpPr>
        <p:spPr>
          <a:xfrm rot="5400000">
            <a:off x="8228141" y="4300055"/>
            <a:ext cx="1460903" cy="773789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29" name="Стрелка влево 28"/>
          <p:cNvSpPr/>
          <p:nvPr/>
        </p:nvSpPr>
        <p:spPr>
          <a:xfrm rot="16200000">
            <a:off x="7474165" y="4366725"/>
            <a:ext cx="1456990" cy="644355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4718" y="1430885"/>
            <a:ext cx="1435581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получает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2466554" y="2271988"/>
            <a:ext cx="1435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</a:rPr>
              <a:t>инициирует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10800000">
            <a:off x="1758946" y="3131673"/>
            <a:ext cx="1566061" cy="596352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02174" y="3289878"/>
            <a:ext cx="1904817" cy="2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accent2"/>
                </a:solidFill>
              </a:rPr>
              <a:t>о</a:t>
            </a:r>
            <a:r>
              <a:rPr lang="ru-RU" sz="1000" dirty="0" smtClean="0">
                <a:solidFill>
                  <a:schemeClr val="accent2"/>
                </a:solidFill>
              </a:rPr>
              <a:t>пределяет цели </a:t>
            </a:r>
            <a:endParaRPr lang="ru-RU" sz="1000" dirty="0">
              <a:solidFill>
                <a:schemeClr val="accent2"/>
              </a:solidFill>
            </a:endParaRPr>
          </a:p>
        </p:txBody>
      </p:sp>
      <p:sp>
        <p:nvSpPr>
          <p:cNvPr id="30" name="Стрелка влево 29"/>
          <p:cNvSpPr/>
          <p:nvPr/>
        </p:nvSpPr>
        <p:spPr>
          <a:xfrm rot="10800000">
            <a:off x="1793925" y="3716912"/>
            <a:ext cx="1531081" cy="702957"/>
          </a:xfrm>
          <a:prstGeom prst="lef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55671" y="3681205"/>
            <a:ext cx="14355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accent2"/>
                </a:solidFill>
              </a:rPr>
              <a:t>п</a:t>
            </a:r>
            <a:r>
              <a:rPr lang="ru-RU" sz="1050" dirty="0" smtClean="0">
                <a:solidFill>
                  <a:schemeClr val="accent2"/>
                </a:solidFill>
              </a:rPr>
              <a:t>ланирует, контролирует,</a:t>
            </a:r>
          </a:p>
          <a:p>
            <a:r>
              <a:rPr lang="ru-RU" sz="1050" dirty="0">
                <a:solidFill>
                  <a:schemeClr val="accent2"/>
                </a:solidFill>
              </a:rPr>
              <a:t>о</a:t>
            </a:r>
            <a:r>
              <a:rPr lang="ru-RU" sz="1050" dirty="0" smtClean="0">
                <a:solidFill>
                  <a:schemeClr val="accent2"/>
                </a:solidFill>
              </a:rPr>
              <a:t>беспечивает реализацию</a:t>
            </a:r>
          </a:p>
        </p:txBody>
      </p:sp>
      <p:sp>
        <p:nvSpPr>
          <p:cNvPr id="35" name="TextBox 34"/>
          <p:cNvSpPr txBox="1"/>
          <p:nvPr/>
        </p:nvSpPr>
        <p:spPr>
          <a:xfrm rot="16200000">
            <a:off x="-92335" y="4953127"/>
            <a:ext cx="1778038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отчитывается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2701965" y="4650730"/>
            <a:ext cx="1435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2"/>
                </a:solidFill>
              </a:rPr>
              <a:t>контролирует</a:t>
            </a:r>
            <a:endParaRPr lang="ru-RU" sz="1400" dirty="0">
              <a:solidFill>
                <a:schemeClr val="accent2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872490" y="5670917"/>
            <a:ext cx="1765920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отчитывается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68165" y="4434799"/>
            <a:ext cx="2088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accent2"/>
                </a:solidFill>
              </a:rPr>
              <a:t>разрабатывает</a:t>
            </a:r>
            <a:endParaRPr lang="ru-RU" sz="1200" dirty="0">
              <a:solidFill>
                <a:schemeClr val="accent2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 rot="19073965">
            <a:off x="4842736" y="2349661"/>
            <a:ext cx="1544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accent2"/>
                </a:solidFill>
              </a:rPr>
              <a:t>и</a:t>
            </a:r>
            <a:r>
              <a:rPr lang="ru-RU" sz="1200" dirty="0" smtClean="0">
                <a:solidFill>
                  <a:schemeClr val="accent2"/>
                </a:solidFill>
              </a:rPr>
              <a:t>меет результатом</a:t>
            </a:r>
            <a:endParaRPr lang="ru-RU" sz="1200" dirty="0">
              <a:solidFill>
                <a:schemeClr val="accent2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74390" y="2046171"/>
            <a:ext cx="1435581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назначает</a:t>
            </a:r>
            <a:endParaRPr lang="ru-RU" dirty="0">
              <a:solidFill>
                <a:schemeClr val="accent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01207" y="3286764"/>
            <a:ext cx="1948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accent2"/>
                </a:solidFill>
              </a:rPr>
              <a:t>в</a:t>
            </a:r>
            <a:r>
              <a:rPr lang="ru-RU" sz="1200" dirty="0" smtClean="0">
                <a:solidFill>
                  <a:schemeClr val="accent2"/>
                </a:solidFill>
              </a:rPr>
              <a:t>ыполняют работы согласно</a:t>
            </a:r>
            <a:endParaRPr lang="ru-RU" sz="1200" dirty="0">
              <a:solidFill>
                <a:schemeClr val="accent2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6200000">
            <a:off x="7245611" y="4301350"/>
            <a:ext cx="18515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accent2"/>
                </a:solidFill>
              </a:rPr>
              <a:t>отчитывается</a:t>
            </a:r>
            <a:endParaRPr lang="ru-RU" sz="1600" dirty="0">
              <a:solidFill>
                <a:schemeClr val="accent2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 rot="16200000">
            <a:off x="8048844" y="4375671"/>
            <a:ext cx="176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accent2"/>
                </a:solidFill>
              </a:rPr>
              <a:t>руководит</a:t>
            </a:r>
            <a:endParaRPr lang="ru-RU" sz="1800" dirty="0">
              <a:solidFill>
                <a:schemeClr val="accent2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8537861" y="2168283"/>
            <a:ext cx="1765920" cy="386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/>
                </a:solidFill>
              </a:rPr>
              <a:t>создают</a:t>
            </a:r>
            <a:endParaRPr lang="ru-RU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4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6" y="116632"/>
            <a:ext cx="7385392" cy="738664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актуальной информации по бережливому проектированию на сайте </a:t>
            </a:r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школы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262255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М8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960" t="9249" r="11720" b="6193"/>
          <a:stretch/>
        </p:blipFill>
        <p:spPr>
          <a:xfrm>
            <a:off x="834331" y="1196752"/>
            <a:ext cx="8116616" cy="519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22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481396" y="3719941"/>
            <a:ext cx="4968552" cy="23042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536" y="332656"/>
            <a:ext cx="7385392" cy="307777"/>
          </a:xfrm>
        </p:spPr>
        <p:txBody>
          <a:bodyPr/>
          <a:lstStyle/>
          <a:p>
            <a:pPr algn="ctr"/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поощрения за реализацию проектов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134" y="22493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М9</a:t>
            </a:r>
            <a:endParaRPr lang="ru-RU" sz="2800" b="1" dirty="0"/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4643954" y="4259905"/>
            <a:ext cx="4643437" cy="12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dirty="0"/>
              <a:t>2. Объявление Благодарности работникам, предлагающим и внедряющим улучшения, на </a:t>
            </a:r>
            <a:r>
              <a:rPr lang="ru-RU" altLang="ru-RU" dirty="0" smtClean="0"/>
              <a:t>Совете школы. </a:t>
            </a:r>
            <a:endParaRPr lang="ru-RU" alt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20552" y="1604123"/>
            <a:ext cx="4968552" cy="230425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4" name="TextBox 8"/>
          <p:cNvSpPr txBox="1">
            <a:spLocks noChangeArrowheads="1"/>
          </p:cNvSpPr>
          <p:nvPr/>
        </p:nvSpPr>
        <p:spPr bwMode="auto">
          <a:xfrm>
            <a:off x="1352190" y="1923616"/>
            <a:ext cx="4105275" cy="12693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Денежное поощрение (премирование) работников, предлагающих и внедряющих улучшения.</a:t>
            </a:r>
          </a:p>
        </p:txBody>
      </p:sp>
      <p:pic>
        <p:nvPicPr>
          <p:cNvPr id="8" name="Picture 2" descr="https://cdn.pixabay.com/photo/2012/04/16/12/28/mark-35780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34" y="1991087"/>
            <a:ext cx="1604139" cy="12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dn.pixabay.com/photo/2012/04/16/12/28/mark-35780_128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827" y="4327376"/>
            <a:ext cx="1604139" cy="120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003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8584" y="1718571"/>
            <a:ext cx="7385392" cy="430887"/>
          </a:xfrm>
        </p:spPr>
        <p:txBody>
          <a:bodyPr/>
          <a:lstStyle/>
          <a:p>
            <a:pPr algn="ctr"/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Готовность к тиражированию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 descr="https://i.ytimg.com/vi/gQH5pvKQiX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46" y="2636912"/>
            <a:ext cx="5850467" cy="329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129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0552" y="301878"/>
            <a:ext cx="7385392" cy="369332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Информационное сопровождение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134" y="22493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М1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3960" t="9249" r="11720" b="6193"/>
          <a:stretch/>
        </p:blipFill>
        <p:spPr>
          <a:xfrm>
            <a:off x="272480" y="1196752"/>
            <a:ext cx="4889433" cy="3129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25344" y="4325989"/>
            <a:ext cx="1583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школы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54" y="3284984"/>
            <a:ext cx="2393467" cy="221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71113" y="5661248"/>
            <a:ext cx="5327351" cy="680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https://obl1.ru/reportage/v-orlovskikh-shkolakh-vnedryayutsya-sovremennye-tekhnologii</a:t>
            </a:r>
          </a:p>
        </p:txBody>
      </p:sp>
    </p:spTree>
    <p:extLst>
      <p:ext uri="{BB962C8B-B14F-4D97-AF65-F5344CB8AC3E}">
        <p14:creationId xmlns:p14="http://schemas.microsoft.com/office/powerpoint/2010/main" val="305961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6536" y="178768"/>
            <a:ext cx="7385392" cy="615553"/>
          </a:xfrm>
        </p:spPr>
        <p:txBody>
          <a:bodyPr/>
          <a:lstStyle/>
          <a:p>
            <a:pPr algn="ctr"/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Процессы типизированы, стандартизированы </a:t>
            </a:r>
            <a: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</a:t>
            </a:r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пригодны к тиражу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4134" y="22493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М3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0633" t="13955" r="20451" b="4877"/>
          <a:stretch/>
        </p:blipFill>
        <p:spPr>
          <a:xfrm>
            <a:off x="757495" y="1556792"/>
            <a:ext cx="3888312" cy="45618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0409" t="15310" r="19844" b="4866"/>
          <a:stretch/>
        </p:blipFill>
        <p:spPr>
          <a:xfrm>
            <a:off x="4808984" y="1556792"/>
            <a:ext cx="4038234" cy="456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09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116632"/>
            <a:ext cx="7385392" cy="738664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Мотивированный и подготовленный </a:t>
            </a:r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передачи опыта сотрудник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r="5761"/>
          <a:stretch/>
        </p:blipFill>
        <p:spPr>
          <a:xfrm>
            <a:off x="992560" y="1667911"/>
            <a:ext cx="2564237" cy="31074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8791" y="5013176"/>
            <a:ext cx="335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Сальникова Е.М.,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методист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7" r="53821" b="6481"/>
          <a:stretch/>
        </p:blipFill>
        <p:spPr>
          <a:xfrm>
            <a:off x="5313041" y="1667911"/>
            <a:ext cx="2736304" cy="3129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5306" y="5013176"/>
            <a:ext cx="3351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Краснова М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.О.,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757" y="22435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М4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06078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560" y="260648"/>
            <a:ext cx="7385392" cy="369332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Пакет методических материалов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757" y="22435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М5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7538" b="49051"/>
          <a:stretch/>
        </p:blipFill>
        <p:spPr>
          <a:xfrm>
            <a:off x="992560" y="1340768"/>
            <a:ext cx="7920880" cy="432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11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509" y="324766"/>
            <a:ext cx="7385392" cy="322396"/>
          </a:xfrm>
        </p:spPr>
        <p:txBody>
          <a:bodyPr/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Реализованный проект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757" y="22435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М6</a:t>
            </a:r>
            <a:endParaRPr lang="ru-RU" sz="2800" b="1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37902"/>
              </p:ext>
            </p:extLst>
          </p:nvPr>
        </p:nvGraphicFramePr>
        <p:xfrm>
          <a:off x="1280592" y="1700808"/>
          <a:ext cx="6661150" cy="475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18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92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99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 подготовки и реализации тестирования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Время, затраченное без использования приложения Plickers, мин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Время, затраченное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использованием приложения Plickers, мин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конструирование теста, т.е. выбор определенных видов тестовых вопросов и заданий с учетом определенных требований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Получение участниками образовательного процесса материалов теста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Тестирование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Сдача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участниками образовательного процесса материалов теста педагогу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Обработка теста, т.е. проверка с помощью ключа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Анализ результатов теста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Публикация результатов тестирования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5169024" y="1314227"/>
            <a:ext cx="881973" cy="386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94202" y="1314226"/>
            <a:ext cx="1004442" cy="386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6342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544" y="224354"/>
            <a:ext cx="7385392" cy="644792"/>
          </a:xfrm>
        </p:spPr>
        <p:txBody>
          <a:bodyPr/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общем доступе на сайте школы размещены Методические рекомендации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757" y="22435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М7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568" t="11510" r="12597" b="5043"/>
          <a:stretch/>
        </p:blipFill>
        <p:spPr>
          <a:xfrm>
            <a:off x="848544" y="1052736"/>
            <a:ext cx="8352928" cy="538299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656856" y="5877272"/>
            <a:ext cx="3168352" cy="1440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057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528" y="116632"/>
            <a:ext cx="7385392" cy="738664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Видео- и фотоматериалы, иллюстрирующие лучшие практики образца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757" y="22435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М7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512" y="1196752"/>
            <a:ext cx="8064896" cy="45365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0512" y="5842020"/>
            <a:ext cx="6552728" cy="386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https://www.youtube.com/watch?v=gQH5pvKQiX8</a:t>
            </a:r>
          </a:p>
        </p:txBody>
      </p:sp>
    </p:spTree>
    <p:extLst>
      <p:ext uri="{BB962C8B-B14F-4D97-AF65-F5344CB8AC3E}">
        <p14:creationId xmlns:p14="http://schemas.microsoft.com/office/powerpoint/2010/main" val="170641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64" y="188640"/>
            <a:ext cx="7385392" cy="615553"/>
          </a:xfrm>
        </p:spPr>
        <p:txBody>
          <a:bodyPr/>
          <a:lstStyle/>
          <a:p>
            <a:r>
              <a:rPr lang="ru-RU" sz="4000" dirty="0" smtClean="0">
                <a:solidFill>
                  <a:schemeClr val="accent1"/>
                </a:solidFill>
              </a:rPr>
              <a:t>М1</a:t>
            </a:r>
            <a:endParaRPr lang="ru-RU" sz="4000" dirty="0">
              <a:solidFill>
                <a:schemeClr val="accent1"/>
              </a:solidFill>
            </a:endParaRPr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ltGray">
          <a:xfrm>
            <a:off x="381000" y="1600200"/>
            <a:ext cx="5880100" cy="4495800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6404376" y="2708920"/>
            <a:ext cx="3229144" cy="2232248"/>
          </a:xfrm>
          <a:prstGeom prst="roundRect">
            <a:avLst>
              <a:gd name="adj" fmla="val 9106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ACDD4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ru-RU" alt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проекта: </a:t>
            </a:r>
            <a:r>
              <a:rPr lang="ru-RU" altLang="ru-RU" sz="200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птимизация процесса проведения фронтального опроса и/или тестирования</a:t>
            </a:r>
            <a:endParaRPr lang="en-US" altLang="ru-RU" sz="20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ltGray">
          <a:xfrm>
            <a:off x="446584" y="1613520"/>
            <a:ext cx="5880100" cy="4495800"/>
          </a:xfrm>
          <a:prstGeom prst="rightArrow">
            <a:avLst>
              <a:gd name="adj1" fmla="val 79306"/>
              <a:gd name="adj2" fmla="val 32395"/>
            </a:avLst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827584" y="222312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современных </a:t>
            </a:r>
          </a:p>
          <a:p>
            <a:pPr algn="ctr" eaLnBrk="0" hangingPunct="0"/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технологий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blackWhite">
          <a:xfrm>
            <a:off x="827584" y="336612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/>
              </a:gs>
              <a:gs pos="100000">
                <a:srgbClr val="699D5F">
                  <a:gamma/>
                  <a:tint val="69804"/>
                  <a:invGamma/>
                </a:srgb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профессиональной </a:t>
            </a:r>
          </a:p>
          <a:p>
            <a:pPr algn="ctr" eaLnBrk="0" hangingPunct="0"/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компетентности педагогических </a:t>
            </a:r>
          </a:p>
          <a:p>
            <a:pPr algn="ctr" eaLnBrk="0" hangingPunct="0"/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работников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blackWhite">
          <a:xfrm>
            <a:off x="827584" y="4509120"/>
            <a:ext cx="4038600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69804"/>
                  <a:invGamma/>
                </a:schemeClr>
              </a:gs>
            </a:gsLst>
            <a:lin ang="5400000" scaled="1"/>
          </a:gradFill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ключевых </a:t>
            </a:r>
          </a:p>
          <a:p>
            <a:pPr algn="ctr" eaLnBrk="0" hangingPunct="0"/>
            <a:r>
              <a:rPr lang="ru-RU" alt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компетенций обучающихся</a:t>
            </a:r>
            <a:endParaRPr lang="en-US" alt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8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1746" y="344459"/>
            <a:ext cx="7385392" cy="307777"/>
          </a:xfrm>
        </p:spPr>
        <p:txBody>
          <a:bodyPr/>
          <a:lstStyle/>
          <a:p>
            <a:pPr algn="ctr"/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Передача опыта (тиражирование)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7757" y="22435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М8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7877" t="18479" r="53460" b="16137"/>
          <a:stretch/>
        </p:blipFill>
        <p:spPr>
          <a:xfrm>
            <a:off x="2936776" y="1114419"/>
            <a:ext cx="2448272" cy="48245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63155" t="19168" r="18696" b="15015"/>
          <a:stretch/>
        </p:blipFill>
        <p:spPr>
          <a:xfrm>
            <a:off x="776536" y="1124744"/>
            <a:ext cx="1800200" cy="36724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33120" y="2420888"/>
            <a:ext cx="3452163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на региональной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практической конференции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45088" y="2276872"/>
            <a:ext cx="3888432" cy="1080120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814986" y="1797237"/>
            <a:ext cx="3748636" cy="20393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11" name="Стрелка углом вверх 10"/>
          <p:cNvSpPr/>
          <p:nvPr/>
        </p:nvSpPr>
        <p:spPr>
          <a:xfrm rot="16200000" flipH="1">
            <a:off x="5758752" y="3411921"/>
            <a:ext cx="1048571" cy="1939995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972780" y="4240838"/>
            <a:ext cx="2412268" cy="772338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39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6" y="238116"/>
            <a:ext cx="7385392" cy="1107996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Передача опыта </a:t>
            </a:r>
            <a:b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(обучение специалистов разных сфер деятельности)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7757" y="224354"/>
            <a:ext cx="6848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М9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36576" y="1700808"/>
            <a:ext cx="8315097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Инструктивно-методическое совещание </a:t>
            </a:r>
          </a:p>
          <a:p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председателей территориальных  и первичных Профорганизаций.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6576" y="2564904"/>
            <a:ext cx="6187912" cy="680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Мастер-класс «Использование приложения </a:t>
            </a:r>
            <a:r>
              <a:rPr lang="en-US" dirty="0" err="1" smtClean="0">
                <a:solidFill>
                  <a:srgbClr val="002060"/>
                </a:solidFill>
              </a:rPr>
              <a:t>Plickers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ru-RU" dirty="0" smtClean="0">
              <a:solidFill>
                <a:srgbClr val="002060"/>
              </a:solidFill>
            </a:endParaRPr>
          </a:p>
          <a:p>
            <a:r>
              <a:rPr lang="ru-RU" dirty="0" smtClean="0">
                <a:solidFill>
                  <a:srgbClr val="002060"/>
                </a:solidFill>
              </a:rPr>
              <a:t>при проведении профсоюзных заседаний»</a:t>
            </a:r>
            <a:r>
              <a:rPr lang="en-US" dirty="0" smtClean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3245731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99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04" y="188640"/>
            <a:ext cx="7385392" cy="1107996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Результаты проектов докладывались на </a:t>
            </a:r>
            <a:b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</a:t>
            </a:r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Региональном форуме «Эффективный регион»</a:t>
            </a:r>
            <a:b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(18 марта 2021 г.)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6102" y="165407"/>
            <a:ext cx="885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1"/>
                </a:solidFill>
              </a:rPr>
              <a:t>М10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602" t="18479" r="8038" b="12499"/>
          <a:stretch/>
        </p:blipFill>
        <p:spPr>
          <a:xfrm>
            <a:off x="563042" y="1768653"/>
            <a:ext cx="4104457" cy="2878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 descr="C:\Users\Лукьянов\Desktop\Бережливое производство\подготовка к проверке по образцу\IMG-20210318-WA00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931" y="3861048"/>
            <a:ext cx="34559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33201"/>
          <a:stretch/>
        </p:blipFill>
        <p:spPr>
          <a:xfrm>
            <a:off x="5041982" y="1700808"/>
            <a:ext cx="4037937" cy="201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39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148DC-A899-4108-80E1-A8AA8154927C}" type="slidenum">
              <a:rPr lang="ru-RU" smtClean="0">
                <a:solidFill>
                  <a:srgbClr val="0D6186"/>
                </a:solidFill>
              </a:rPr>
              <a:pPr>
                <a:defRPr/>
              </a:pPr>
              <a:t>33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80792" y="3068960"/>
            <a:ext cx="40579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496" y="116632"/>
            <a:ext cx="7385392" cy="738664"/>
          </a:xfrm>
        </p:spPr>
        <p:txBody>
          <a:bodyPr/>
          <a:lstStyle/>
          <a:p>
            <a:pPr algn="ctr"/>
            <a:r>
              <a:rPr lang="ru-RU" altLang="ru-RU" sz="2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Корректное определение улучшаемого </a:t>
            </a:r>
            <a:br>
              <a:rPr lang="ru-RU" altLang="ru-RU" sz="2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40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процесса и его границ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62798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М2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086" t="19486" r="11790" b="44874"/>
          <a:stretch/>
        </p:blipFill>
        <p:spPr>
          <a:xfrm>
            <a:off x="344488" y="1268760"/>
            <a:ext cx="8050494" cy="309634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416496" y="2924944"/>
            <a:ext cx="2376264" cy="6480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4851" r="34735" b="18500"/>
          <a:stretch/>
        </p:blipFill>
        <p:spPr>
          <a:xfrm>
            <a:off x="3800872" y="1772816"/>
            <a:ext cx="5194709" cy="4752528"/>
          </a:xfrm>
          <a:prstGeom prst="rect">
            <a:avLst/>
          </a:prstGeom>
        </p:spPr>
      </p:pic>
      <p:cxnSp>
        <p:nvCxnSpPr>
          <p:cNvPr id="9" name="Прямая со стрелкой 8"/>
          <p:cNvCxnSpPr>
            <a:stCxn id="5" idx="3"/>
          </p:cNvCxnSpPr>
          <p:nvPr/>
        </p:nvCxnSpPr>
        <p:spPr>
          <a:xfrm flipV="1">
            <a:off x="2792760" y="2816932"/>
            <a:ext cx="1152128" cy="4320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5" idx="3"/>
          </p:cNvCxnSpPr>
          <p:nvPr/>
        </p:nvCxnSpPr>
        <p:spPr>
          <a:xfrm>
            <a:off x="2792760" y="3248980"/>
            <a:ext cx="1152128" cy="29163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44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10297144" cy="71287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480" y="116632"/>
            <a:ext cx="7385392" cy="1061060"/>
          </a:xfrm>
        </p:spPr>
        <p:txBody>
          <a:bodyPr/>
          <a:lstStyle/>
          <a:p>
            <a:pPr algn="ctr"/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Обоснование зачем и почему важна </a:t>
            </a:r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реализация </a:t>
            </a:r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проекта</a:t>
            </a:r>
            <a:b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62798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М3</a:t>
            </a:r>
            <a:endParaRPr lang="ru-RU" sz="3200" b="1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25008" y="2276872"/>
            <a:ext cx="4752528" cy="26642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1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544" y="116632"/>
            <a:ext cx="7385392" cy="937949"/>
          </a:xfrm>
        </p:spPr>
        <p:txBody>
          <a:bodyPr/>
          <a:lstStyle/>
          <a:p>
            <a:pPr algn="ctr"/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Цели проектов определены корректно, </a:t>
            </a:r>
            <a: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/>
            </a:r>
            <a:b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измеримы </a:t>
            </a:r>
            <a: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отвечают обоснованию проекта</a:t>
            </a:r>
            <a:br>
              <a:rPr lang="ru-RU" alt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62798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М4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1054581"/>
            <a:ext cx="8136904" cy="5633241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541397" y="4221088"/>
            <a:ext cx="3619515" cy="237626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76936" y="2132856"/>
            <a:ext cx="3672408" cy="208823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4160912" y="4130620"/>
            <a:ext cx="380328" cy="5225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427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560" y="116632"/>
            <a:ext cx="7385392" cy="738664"/>
          </a:xfrm>
        </p:spPr>
        <p:txBody>
          <a:bodyPr/>
          <a:lstStyle/>
          <a:p>
            <a:pPr algn="ctr"/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Паспорт проекта утвержден</a:t>
            </a:r>
            <a:b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altLang="ru-RU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alt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соответствующем уровне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62798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М5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90246" y="136529"/>
            <a:ext cx="5555383" cy="76272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26143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397" y="332656"/>
            <a:ext cx="7385392" cy="691728"/>
          </a:xfrm>
        </p:spPr>
        <p:txBody>
          <a:bodyPr/>
          <a:lstStyle/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Личный проект директора</a:t>
            </a:r>
            <a:b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62798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М6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t="2168" r="21270" b="18325"/>
          <a:stretch/>
        </p:blipFill>
        <p:spPr>
          <a:xfrm>
            <a:off x="2216696" y="1223174"/>
            <a:ext cx="8466190" cy="5950242"/>
          </a:xfrm>
          <a:prstGeom prst="rect">
            <a:avLst/>
          </a:prstGeom>
        </p:spPr>
      </p:pic>
      <p:pic>
        <p:nvPicPr>
          <p:cNvPr id="5" name="Picture 2" descr="http://xn--8-0tb4a.xn--p1ai/images/photos/Adm/dir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3" y="1223174"/>
            <a:ext cx="1728192" cy="231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 вправо 7"/>
          <p:cNvSpPr/>
          <p:nvPr/>
        </p:nvSpPr>
        <p:spPr>
          <a:xfrm>
            <a:off x="948408" y="4019360"/>
            <a:ext cx="1412304" cy="330507"/>
          </a:xfrm>
          <a:prstGeom prst="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32720" y="4019360"/>
            <a:ext cx="4896544" cy="34574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08486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4437" y="3527010"/>
            <a:ext cx="1778244" cy="386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Скульбеда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Е.П.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41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Визуализация проекта</a:t>
            </a:r>
            <a:endParaRPr lang="ru-RU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8464" y="162798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1"/>
                </a:solidFill>
              </a:rPr>
              <a:t>М7</a:t>
            </a: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4" y="1489490"/>
            <a:ext cx="3351332" cy="2513499"/>
          </a:xfrm>
          <a:prstGeom prst="rect">
            <a:avLst/>
          </a:prstGeom>
        </p:spPr>
      </p:pic>
      <p:pic>
        <p:nvPicPr>
          <p:cNvPr id="56322" name="Picture 2" descr="https://lh3.googleusercontent.com/o00BQyNY5moFQuDRTx6o_wIkqDsrKwi2H1NggBsB-gA8zgIabs5T_mJLmSot2u7XFFRniD-94AzNOiipU63UUwbpLrZbAhSODh4BT_We5Yp-yImJ86nTeWaoyh9eulw-Sm5B6fwQjutHJyW_cZoCvngwfI4OSPuqvEKwssETONh2f1rEfEe8_699ZhblBgQRwDufeMmJXbT2hGNgPw_7UAp40MnmhH19LwYnIuvouzZO-PziGT2nuuLuyRON0qEmle6hFHpHG1mTmhCdQ2ePRB8OFaPCQedYEKOAGo5cnvLYR7658uHPnOo6V2UG71aul3_iH3O12X8msxoe68KyeULUPPcIWVEwtgnAFYFhvf08sVANWcPgO6z0HUvXgaIXVsa_9gMya0devjd-eWeVgB-43yfZJW_n6Se8M0lvFlB3-Hpqas4WISkAarQv0fxuPQJKq9UP3P7xZywpRCtqYlO0stA-dTbFFI6aBkgX3nemjtYNrwfuJXx1WJJKn_rbVRNfSd06u9kUsk73b8BpUexUgZrZuRQnUtPBD_dqhUsd4jLQz-KSr6nT-i0bjax-bvCr2PtCfZbNuwk5JAQZr60N2XXoH9DqiNoFJUnVsYv8KG7NFqigEeBScBbESbpPHTrtNkSlI0wcONv7RlAYHi3Rflbxl6niGGWtVmA2EsuoqAI0q_KIc4d3rqJQtAosXkC2BlMrnywmcwoxEOTK30Z1=w365-h790-no?authuser=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14354" r="6795" b="22488"/>
          <a:stretch/>
        </p:blipFill>
        <p:spPr bwMode="auto">
          <a:xfrm>
            <a:off x="4520952" y="1196752"/>
            <a:ext cx="352839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9566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krIakPhT0KS.Bn1qDzPb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8T4MqGwvUCr2WSBvW8yx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q0.Np9FKkiACmG8RcJqs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DIpyyPOQ0Gf0MTzrYJsU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aL3SYCTaUKOnjZRTBQyn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V2YTtzw0aExVOQhGcyw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2P89GHJXEu2ccsW_onis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OE4sw5UU6VWVXbqpUfh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JBJsoJjB0COR7VSmvrRn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vJFnQL8e0C_o_F_SeZ0l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p_nD2XR9UivMFDp.wU7O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7aB.Uhx70ek5XzecmFE.w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9MmDawkX0KOMTOv4ZtBlg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jkkjPG4PkWpw93Iff94c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2OLk8QBOkOo2gfSAxO_Y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01ozVSPYkaFINj1qFgjC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EhPBOmQ0._6q54X_eRu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RNf9dstGUyAYFvLdnY4s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Cnek7i8EGVIiaqJcmn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ryv3d8JYUGp8op_e4CS4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xvt1bCTZkSRsnjd_m_dnA"/>
</p:tagLst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-default">
  <a:themeElements>
    <a:clrScheme name="Custom 2">
      <a:dk1>
        <a:srgbClr val="414142"/>
      </a:dk1>
      <a:lt1>
        <a:srgbClr val="FFFFFF"/>
      </a:lt1>
      <a:dk2>
        <a:srgbClr val="08486B"/>
      </a:dk2>
      <a:lt2>
        <a:srgbClr val="808080"/>
      </a:lt2>
      <a:accent1>
        <a:srgbClr val="F37D07"/>
      </a:accent1>
      <a:accent2>
        <a:srgbClr val="0D6186"/>
      </a:accent2>
      <a:accent3>
        <a:srgbClr val="90CDD7"/>
      </a:accent3>
      <a:accent4>
        <a:srgbClr val="0F7C9C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Office Classic 2">
      <a:majorFont>
        <a:latin typeface="Microsoft Sans Serif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Microsoft Sans Serif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40000"/>
            <a:lumOff val="60000"/>
          </a:schemeClr>
        </a:solidFill>
        <a:ln>
          <a:noFill/>
        </a:ln>
        <a:effectLst/>
      </a:spPr>
      <a:bodyPr rtlCol="0" anchor="ctr"/>
      <a:lstStyle>
        <a:defPPr algn="ctr">
          <a:defRPr dirty="0" smtClean="0">
            <a:solidFill>
              <a:srgbClr val="08486B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- Russ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Firm Format - Russian">
  <a:themeElements>
    <a:clrScheme name="new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E9EEF3"/>
      </a:accent1>
      <a:accent2>
        <a:srgbClr val="C7E0FB"/>
      </a:accent2>
      <a:accent3>
        <a:srgbClr val="3375B7"/>
      </a:accent3>
      <a:accent4>
        <a:srgbClr val="1C436A"/>
      </a:accent4>
      <a:accent5>
        <a:srgbClr val="BAD3EC"/>
      </a:accent5>
      <a:accent6>
        <a:srgbClr val="BFBFBF"/>
      </a:accent6>
      <a:hlink>
        <a:srgbClr val="3375B7"/>
      </a:hlink>
      <a:folHlink>
        <a:srgbClr val="1C436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Firm Format - Russian 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EAEAEA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BCBCBC"/>
        </a:accent6>
        <a:hlink>
          <a:srgbClr val="909090"/>
        </a:hlink>
        <a:folHlink>
          <a:srgbClr val="6060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2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91B0FF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839FE7"/>
        </a:accent6>
        <a:hlink>
          <a:srgbClr val="0066CC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3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7E0FB"/>
        </a:accent1>
        <a:accent2>
          <a:srgbClr val="C7C293"/>
        </a:accent2>
        <a:accent3>
          <a:srgbClr val="FFFFFF"/>
        </a:accent3>
        <a:accent4>
          <a:srgbClr val="000000"/>
        </a:accent4>
        <a:accent5>
          <a:srgbClr val="E0EDFD"/>
        </a:accent5>
        <a:accent6>
          <a:srgbClr val="B4B085"/>
        </a:accent6>
        <a:hlink>
          <a:srgbClr val="50A2A0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m Format - Russian 4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E9EEF3"/>
        </a:accent1>
        <a:accent2>
          <a:srgbClr val="C7E0FB"/>
        </a:accent2>
        <a:accent3>
          <a:srgbClr val="FFFFFF"/>
        </a:accent3>
        <a:accent4>
          <a:srgbClr val="000000"/>
        </a:accent4>
        <a:accent5>
          <a:srgbClr val="F2F5F8"/>
        </a:accent5>
        <a:accent6>
          <a:srgbClr val="B4CBE3"/>
        </a:accent6>
        <a:hlink>
          <a:srgbClr val="3375B7"/>
        </a:hlink>
        <a:folHlink>
          <a:srgbClr val="1C43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корпоративной презентации  PowerPoint без надстройки</Template>
  <TotalTime>25789</TotalTime>
  <Words>674</Words>
  <Application>Microsoft Office PowerPoint</Application>
  <PresentationFormat>Лист A4 (210x297 мм)</PresentationFormat>
  <Paragraphs>212</Paragraphs>
  <Slides>33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55" baseType="lpstr">
      <vt:lpstr>Arial Unicode MS</vt:lpstr>
      <vt:lpstr>MS PGothic</vt:lpstr>
      <vt:lpstr>Arial</vt:lpstr>
      <vt:lpstr>Calibri</vt:lpstr>
      <vt:lpstr>Microsoft Sans Serif</vt:lpstr>
      <vt:lpstr>Times New Roman</vt:lpstr>
      <vt:lpstr>Wingdings</vt:lpstr>
      <vt:lpstr>Специальное оформление</vt:lpstr>
      <vt:lpstr>b-default</vt:lpstr>
      <vt:lpstr>Firm Format - Russian</vt:lpstr>
      <vt:lpstr>1_Firm Format - Russian</vt:lpstr>
      <vt:lpstr>1_b-default</vt:lpstr>
      <vt:lpstr>2_b-default</vt:lpstr>
      <vt:lpstr>3_b-default</vt:lpstr>
      <vt:lpstr>4_b-default</vt:lpstr>
      <vt:lpstr>5_b-default</vt:lpstr>
      <vt:lpstr>6_b-default</vt:lpstr>
      <vt:lpstr>7_b-default</vt:lpstr>
      <vt:lpstr>8_b-default</vt:lpstr>
      <vt:lpstr>9_b-default</vt:lpstr>
      <vt:lpstr>10_b-default</vt:lpstr>
      <vt:lpstr>think-cell Slide</vt:lpstr>
      <vt:lpstr>Презентация PowerPoint</vt:lpstr>
      <vt:lpstr>Управление проектами улучшений</vt:lpstr>
      <vt:lpstr>М1</vt:lpstr>
      <vt:lpstr>Корректное определение улучшаемого  процесса и его границ</vt:lpstr>
      <vt:lpstr>Обоснование зачем и почему важна  реализация проекта </vt:lpstr>
      <vt:lpstr>Цели проектов определены корректно,  измеримы и отвечают обоснованию проекта </vt:lpstr>
      <vt:lpstr>Паспорт проекта утвержден  на соответствующем уровне</vt:lpstr>
      <vt:lpstr>Личный проект директора </vt:lpstr>
      <vt:lpstr>Визуализация проекта</vt:lpstr>
      <vt:lpstr>Построена карта ПСЦ текущего состояния</vt:lpstr>
      <vt:lpstr>Построена карта ПСЦ целевого состояния</vt:lpstr>
      <vt:lpstr>Выявленные проблемы идентифицированы на картах текущего и целевого состояний</vt:lpstr>
      <vt:lpstr>Вовлечение, обучение, мотивация персонала</vt:lpstr>
      <vt:lpstr>Обучение базовым методам  «бережливого производства» </vt:lpstr>
      <vt:lpstr>ППУ – предложения по улучшениям</vt:lpstr>
      <vt:lpstr>Презентация PowerPoint</vt:lpstr>
      <vt:lpstr>При проведении обучения «на площадке» соблюдаются требования безопасности </vt:lpstr>
      <vt:lpstr>Визуализация по бережливому производству в помещениях</vt:lpstr>
      <vt:lpstr>Презентация PowerPoint</vt:lpstr>
      <vt:lpstr>Размещение актуальной информации по бережливому проектированию на сайте школы</vt:lpstr>
      <vt:lpstr>Практика поощрения за реализацию проектов</vt:lpstr>
      <vt:lpstr>Готовность к тиражированию</vt:lpstr>
      <vt:lpstr>Информационное сопровождение</vt:lpstr>
      <vt:lpstr>Процессы типизированы, стандартизированы  и пригодны к тиражу</vt:lpstr>
      <vt:lpstr>Мотивированный и подготовленный  для передачи опыта сотрудник</vt:lpstr>
      <vt:lpstr>Пакет методических материалов</vt:lpstr>
      <vt:lpstr>Реализованный проект</vt:lpstr>
      <vt:lpstr>В общем доступе на сайте школы размещены Методические рекомендации</vt:lpstr>
      <vt:lpstr>Видео- и фотоматериалы, иллюстрирующие лучшие практики образца</vt:lpstr>
      <vt:lpstr>Передача опыта (тиражирование)</vt:lpstr>
      <vt:lpstr>Передача опыта  (обучение специалистов разных сфер деятельности)</vt:lpstr>
      <vt:lpstr>Результаты проектов докладывались на  I Региональном форуме «Эффективный регион» (18 марта 2021 г.)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V. Romashkin</dc:creator>
  <cp:lastModifiedBy>Пользователь Windows</cp:lastModifiedBy>
  <cp:revision>1653</cp:revision>
  <cp:lastPrinted>2017-10-20T09:24:23Z</cp:lastPrinted>
  <dcterms:created xsi:type="dcterms:W3CDTF">2015-03-06T06:22:34Z</dcterms:created>
  <dcterms:modified xsi:type="dcterms:W3CDTF">2021-11-29T11:00:03Z</dcterms:modified>
</cp:coreProperties>
</file>