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5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6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7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8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9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theme/theme10.xml" ContentType="application/vnd.openxmlformats-officedocument.theme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theme/theme11.xml" ContentType="application/vnd.openxmlformats-officedocument.theme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theme/theme12.xml" ContentType="application/vnd.openxmlformats-officedocument.theme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theme/theme13.xml" ContentType="application/vnd.openxmlformats-officedocument.theme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theme/theme1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5" r:id="rId1"/>
    <p:sldMasterId id="2147483728" r:id="rId2"/>
    <p:sldMasterId id="2147483757" r:id="rId3"/>
    <p:sldMasterId id="2147483763" r:id="rId4"/>
    <p:sldMasterId id="2147483770" r:id="rId5"/>
    <p:sldMasterId id="2147483782" r:id="rId6"/>
    <p:sldMasterId id="2147483794" r:id="rId7"/>
    <p:sldMasterId id="2147483806" r:id="rId8"/>
    <p:sldMasterId id="2147483819" r:id="rId9"/>
    <p:sldMasterId id="2147483832" r:id="rId10"/>
    <p:sldMasterId id="2147483845" r:id="rId11"/>
    <p:sldMasterId id="2147483859" r:id="rId12"/>
    <p:sldMasterId id="2147483871" r:id="rId13"/>
    <p:sldMasterId id="2147483883" r:id="rId14"/>
  </p:sldMasterIdLst>
  <p:notesMasterIdLst>
    <p:notesMasterId r:id="rId28"/>
  </p:notesMasterIdLst>
  <p:handoutMasterIdLst>
    <p:handoutMasterId r:id="rId29"/>
  </p:handoutMasterIdLst>
  <p:sldIdLst>
    <p:sldId id="962" r:id="rId15"/>
    <p:sldId id="963" r:id="rId16"/>
    <p:sldId id="965" r:id="rId17"/>
    <p:sldId id="969" r:id="rId18"/>
    <p:sldId id="966" r:id="rId19"/>
    <p:sldId id="970" r:id="rId20"/>
    <p:sldId id="967" r:id="rId21"/>
    <p:sldId id="968" r:id="rId22"/>
    <p:sldId id="971" r:id="rId23"/>
    <p:sldId id="974" r:id="rId24"/>
    <p:sldId id="972" r:id="rId25"/>
    <p:sldId id="973" r:id="rId26"/>
    <p:sldId id="960" r:id="rId27"/>
  </p:sldIdLst>
  <p:sldSz cx="9906000" cy="6858000" type="A4"/>
  <p:notesSz cx="6797675" cy="9928225"/>
  <p:defaultTextStyle>
    <a:defPPr>
      <a:defRPr lang="ru-RU"/>
    </a:defPPr>
    <a:lvl1pPr marL="0" algn="l" defTabSz="957824" rtl="0" eaLnBrk="1" latinLnBrk="0" hangingPunct="1">
      <a:defRPr sz="1912" kern="1200">
        <a:solidFill>
          <a:schemeClr val="tx1"/>
        </a:solidFill>
        <a:latin typeface="+mn-lt"/>
        <a:ea typeface="+mn-ea"/>
        <a:cs typeface="+mn-cs"/>
      </a:defRPr>
    </a:lvl1pPr>
    <a:lvl2pPr marL="478912" algn="l" defTabSz="957824" rtl="0" eaLnBrk="1" latinLnBrk="0" hangingPunct="1">
      <a:defRPr sz="1912" kern="1200">
        <a:solidFill>
          <a:schemeClr val="tx1"/>
        </a:solidFill>
        <a:latin typeface="+mn-lt"/>
        <a:ea typeface="+mn-ea"/>
        <a:cs typeface="+mn-cs"/>
      </a:defRPr>
    </a:lvl2pPr>
    <a:lvl3pPr marL="957824" algn="l" defTabSz="957824" rtl="0" eaLnBrk="1" latinLnBrk="0" hangingPunct="1">
      <a:defRPr sz="1912" kern="1200">
        <a:solidFill>
          <a:schemeClr val="tx1"/>
        </a:solidFill>
        <a:latin typeface="+mn-lt"/>
        <a:ea typeface="+mn-ea"/>
        <a:cs typeface="+mn-cs"/>
      </a:defRPr>
    </a:lvl3pPr>
    <a:lvl4pPr marL="1436736" algn="l" defTabSz="957824" rtl="0" eaLnBrk="1" latinLnBrk="0" hangingPunct="1">
      <a:defRPr sz="1912" kern="1200">
        <a:solidFill>
          <a:schemeClr val="tx1"/>
        </a:solidFill>
        <a:latin typeface="+mn-lt"/>
        <a:ea typeface="+mn-ea"/>
        <a:cs typeface="+mn-cs"/>
      </a:defRPr>
    </a:lvl4pPr>
    <a:lvl5pPr marL="1915648" algn="l" defTabSz="957824" rtl="0" eaLnBrk="1" latinLnBrk="0" hangingPunct="1">
      <a:defRPr sz="1912" kern="1200">
        <a:solidFill>
          <a:schemeClr val="tx1"/>
        </a:solidFill>
        <a:latin typeface="+mn-lt"/>
        <a:ea typeface="+mn-ea"/>
        <a:cs typeface="+mn-cs"/>
      </a:defRPr>
    </a:lvl5pPr>
    <a:lvl6pPr marL="2394560" algn="l" defTabSz="957824" rtl="0" eaLnBrk="1" latinLnBrk="0" hangingPunct="1">
      <a:defRPr sz="1912" kern="1200">
        <a:solidFill>
          <a:schemeClr val="tx1"/>
        </a:solidFill>
        <a:latin typeface="+mn-lt"/>
        <a:ea typeface="+mn-ea"/>
        <a:cs typeface="+mn-cs"/>
      </a:defRPr>
    </a:lvl6pPr>
    <a:lvl7pPr marL="2873472" algn="l" defTabSz="957824" rtl="0" eaLnBrk="1" latinLnBrk="0" hangingPunct="1">
      <a:defRPr sz="1912" kern="1200">
        <a:solidFill>
          <a:schemeClr val="tx1"/>
        </a:solidFill>
        <a:latin typeface="+mn-lt"/>
        <a:ea typeface="+mn-ea"/>
        <a:cs typeface="+mn-cs"/>
      </a:defRPr>
    </a:lvl7pPr>
    <a:lvl8pPr marL="3352384" algn="l" defTabSz="957824" rtl="0" eaLnBrk="1" latinLnBrk="0" hangingPunct="1">
      <a:defRPr sz="1912" kern="1200">
        <a:solidFill>
          <a:schemeClr val="tx1"/>
        </a:solidFill>
        <a:latin typeface="+mn-lt"/>
        <a:ea typeface="+mn-ea"/>
        <a:cs typeface="+mn-cs"/>
      </a:defRPr>
    </a:lvl8pPr>
    <a:lvl9pPr marL="3831296" algn="l" defTabSz="957824" rtl="0" eaLnBrk="1" latinLnBrk="0" hangingPunct="1">
      <a:defRPr sz="191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190" userDrawn="1">
          <p15:clr>
            <a:srgbClr val="A4A3A4"/>
          </p15:clr>
        </p15:guide>
        <p15:guide id="2" orient="horz" pos="2332" userDrawn="1">
          <p15:clr>
            <a:srgbClr val="A4A3A4"/>
          </p15:clr>
        </p15:guide>
        <p15:guide id="3" pos="337" userDrawn="1">
          <p15:clr>
            <a:srgbClr val="A4A3A4"/>
          </p15:clr>
        </p15:guide>
        <p15:guide id="4" pos="3120" userDrawn="1">
          <p15:clr>
            <a:srgbClr val="A4A3A4"/>
          </p15:clr>
        </p15:guide>
        <p15:guide id="5" pos="4033" userDrawn="1">
          <p15:clr>
            <a:srgbClr val="A4A3A4"/>
          </p15:clr>
        </p15:guide>
        <p15:guide id="6" pos="2468" userDrawn="1">
          <p15:clr>
            <a:srgbClr val="A4A3A4"/>
          </p15:clr>
        </p15:guide>
        <p15:guide id="7" pos="3293" userDrawn="1">
          <p15:clr>
            <a:srgbClr val="A4A3A4"/>
          </p15:clr>
        </p15:guide>
        <p15:guide id="8" pos="5932" userDrawn="1">
          <p15:clr>
            <a:srgbClr val="A4A3A4"/>
          </p15:clr>
        </p15:guide>
        <p15:guide id="9" pos="5859" userDrawn="1">
          <p15:clr>
            <a:srgbClr val="A4A3A4"/>
          </p15:clr>
        </p15:guide>
        <p15:guide id="10" pos="2802" userDrawn="1">
          <p15:clr>
            <a:srgbClr val="A4A3A4"/>
          </p15:clr>
        </p15:guide>
        <p15:guide id="11" pos="3512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Olesya" initials="O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AFAFA"/>
    <a:srgbClr val="D9D9D9"/>
    <a:srgbClr val="131008"/>
    <a:srgbClr val="76B531"/>
    <a:srgbClr val="537F23"/>
    <a:srgbClr val="7D71A3"/>
    <a:srgbClr val="52B9E1"/>
    <a:srgbClr val="467DB5"/>
    <a:srgbClr val="955F98"/>
    <a:srgbClr val="7D71A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8FB837D-C827-4EFA-A057-4D05807E0F7C}" styleName="Стиль из темы 1 - акцент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775DCB02-9BB8-47FD-8907-85C794F793BA}" styleName="Стиль из темы 1 - акцент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284E427A-3D55-4303-BF80-6455036E1DE7}" styleName="Стиль из темы 1 - акцент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2776" autoAdjust="0"/>
    <p:restoredTop sz="94194" autoAdjust="0"/>
  </p:normalViewPr>
  <p:slideViewPr>
    <p:cSldViewPr>
      <p:cViewPr varScale="1">
        <p:scale>
          <a:sx n="87" d="100"/>
          <a:sy n="87" d="100"/>
        </p:scale>
        <p:origin x="672" y="78"/>
      </p:cViewPr>
      <p:guideLst>
        <p:guide orient="horz" pos="4190"/>
        <p:guide orient="horz" pos="2332"/>
        <p:guide pos="337"/>
        <p:guide pos="3120"/>
        <p:guide pos="4033"/>
        <p:guide pos="2468"/>
        <p:guide pos="3293"/>
        <p:guide pos="5932"/>
        <p:guide pos="5859"/>
        <p:guide pos="2802"/>
        <p:guide pos="351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notesMaster" Target="notesMasters/notesMaster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3EFE8F48-518E-45D7-8E2F-81EAFEDACB4B}" type="datetimeFigureOut">
              <a:rPr lang="ru-RU" smtClean="0"/>
              <a:pPr/>
              <a:t>17.03.2021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D3D3AAB1-C1C3-40FB-A831-6BB6913BE0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38272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2" y="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/>
          <a:lstStyle>
            <a:lvl1pPr algn="r">
              <a:defRPr sz="1200"/>
            </a:lvl1pPr>
          </a:lstStyle>
          <a:p>
            <a:fld id="{116E73D2-0DB3-4D3F-BA46-2F6089FCDCA0}" type="datetimeFigureOut">
              <a:rPr lang="ru-RU" smtClean="0"/>
              <a:pPr/>
              <a:t>17.03.2021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709613" y="744538"/>
            <a:ext cx="537845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17" tIns="46058" rIns="92117" bIns="46058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8"/>
            <a:ext cx="5438140" cy="4467701"/>
          </a:xfrm>
          <a:prstGeom prst="rect">
            <a:avLst/>
          </a:prstGeom>
        </p:spPr>
        <p:txBody>
          <a:bodyPr vert="horz" lIns="92117" tIns="46058" rIns="92117" bIns="46058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2" y="9430090"/>
            <a:ext cx="2945660" cy="496412"/>
          </a:xfrm>
          <a:prstGeom prst="rect">
            <a:avLst/>
          </a:prstGeom>
        </p:spPr>
        <p:txBody>
          <a:bodyPr vert="horz" lIns="92117" tIns="46058" rIns="92117" bIns="46058" rtlCol="0" anchor="b"/>
          <a:lstStyle>
            <a:lvl1pPr algn="r">
              <a:defRPr sz="1200"/>
            </a:lvl1pPr>
          </a:lstStyle>
          <a:p>
            <a:fld id="{4AEBD501-1932-4DA5-A84C-37914F660837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21454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874166" rtl="0" eaLnBrk="1" latinLnBrk="0" hangingPunct="1">
      <a:defRPr sz="1147" kern="1200">
        <a:solidFill>
          <a:schemeClr val="tx1"/>
        </a:solidFill>
        <a:latin typeface="+mn-lt"/>
        <a:ea typeface="+mn-ea"/>
        <a:cs typeface="+mn-cs"/>
      </a:defRPr>
    </a:lvl1pPr>
    <a:lvl2pPr marL="437083" algn="l" defTabSz="874166" rtl="0" eaLnBrk="1" latinLnBrk="0" hangingPunct="1">
      <a:defRPr sz="1147" kern="1200">
        <a:solidFill>
          <a:schemeClr val="tx1"/>
        </a:solidFill>
        <a:latin typeface="+mn-lt"/>
        <a:ea typeface="+mn-ea"/>
        <a:cs typeface="+mn-cs"/>
      </a:defRPr>
    </a:lvl2pPr>
    <a:lvl3pPr marL="874166" algn="l" defTabSz="874166" rtl="0" eaLnBrk="1" latinLnBrk="0" hangingPunct="1">
      <a:defRPr sz="1147" kern="1200">
        <a:solidFill>
          <a:schemeClr val="tx1"/>
        </a:solidFill>
        <a:latin typeface="+mn-lt"/>
        <a:ea typeface="+mn-ea"/>
        <a:cs typeface="+mn-cs"/>
      </a:defRPr>
    </a:lvl3pPr>
    <a:lvl4pPr marL="1311250" algn="l" defTabSz="874166" rtl="0" eaLnBrk="1" latinLnBrk="0" hangingPunct="1">
      <a:defRPr sz="1147" kern="1200">
        <a:solidFill>
          <a:schemeClr val="tx1"/>
        </a:solidFill>
        <a:latin typeface="+mn-lt"/>
        <a:ea typeface="+mn-ea"/>
        <a:cs typeface="+mn-cs"/>
      </a:defRPr>
    </a:lvl4pPr>
    <a:lvl5pPr marL="1748333" algn="l" defTabSz="874166" rtl="0" eaLnBrk="1" latinLnBrk="0" hangingPunct="1">
      <a:defRPr sz="1147" kern="1200">
        <a:solidFill>
          <a:schemeClr val="tx1"/>
        </a:solidFill>
        <a:latin typeface="+mn-lt"/>
        <a:ea typeface="+mn-ea"/>
        <a:cs typeface="+mn-cs"/>
      </a:defRPr>
    </a:lvl5pPr>
    <a:lvl6pPr marL="2185416" algn="l" defTabSz="874166" rtl="0" eaLnBrk="1" latinLnBrk="0" hangingPunct="1">
      <a:defRPr sz="1147" kern="1200">
        <a:solidFill>
          <a:schemeClr val="tx1"/>
        </a:solidFill>
        <a:latin typeface="+mn-lt"/>
        <a:ea typeface="+mn-ea"/>
        <a:cs typeface="+mn-cs"/>
      </a:defRPr>
    </a:lvl6pPr>
    <a:lvl7pPr marL="2622499" algn="l" defTabSz="874166" rtl="0" eaLnBrk="1" latinLnBrk="0" hangingPunct="1">
      <a:defRPr sz="1147" kern="1200">
        <a:solidFill>
          <a:schemeClr val="tx1"/>
        </a:solidFill>
        <a:latin typeface="+mn-lt"/>
        <a:ea typeface="+mn-ea"/>
        <a:cs typeface="+mn-cs"/>
      </a:defRPr>
    </a:lvl7pPr>
    <a:lvl8pPr marL="3059582" algn="l" defTabSz="874166" rtl="0" eaLnBrk="1" latinLnBrk="0" hangingPunct="1">
      <a:defRPr sz="1147" kern="1200">
        <a:solidFill>
          <a:schemeClr val="tx1"/>
        </a:solidFill>
        <a:latin typeface="+mn-lt"/>
        <a:ea typeface="+mn-ea"/>
        <a:cs typeface="+mn-cs"/>
      </a:defRPr>
    </a:lvl8pPr>
    <a:lvl9pPr marL="3496666" algn="l" defTabSz="874166" rtl="0" eaLnBrk="1" latinLnBrk="0" hangingPunct="1">
      <a:defRPr sz="1147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857" indent="-214270" eaLnBrk="0" hangingPunct="0"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097" indent="-228554" defTabSz="44917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206" indent="-228554" defTabSz="44917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8314" indent="-228554" defTabSz="44917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5423" indent="-228554" defTabSz="44917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eaLnBrk="1" hangingPunct="1"/>
            <a:fld id="{12E1E26B-84F8-4B62-968A-0CB938133816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2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6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35013"/>
            <a:ext cx="5305425" cy="367506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674049" y="4653733"/>
            <a:ext cx="5386090" cy="440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2" tIns="45711" rIns="91422" bIns="45711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8675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857" indent="-214270" eaLnBrk="0" hangingPunct="0"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097" indent="-228554" defTabSz="44917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206" indent="-228554" defTabSz="44917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8314" indent="-228554" defTabSz="44917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5423" indent="-228554" defTabSz="44917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eaLnBrk="1" hangingPunct="1"/>
            <a:fld id="{12E1E26B-84F8-4B62-968A-0CB938133816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3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6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35013"/>
            <a:ext cx="5305425" cy="367506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674049" y="4653733"/>
            <a:ext cx="5386090" cy="440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2" tIns="45711" rIns="91422" bIns="45711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6613530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857" indent="-214270" eaLnBrk="0" hangingPunct="0"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097" indent="-228554" defTabSz="44917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206" indent="-228554" defTabSz="44917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8314" indent="-228554" defTabSz="44917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5423" indent="-228554" defTabSz="44917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eaLnBrk="1" hangingPunct="1"/>
            <a:fld id="{12E1E26B-84F8-4B62-968A-0CB938133816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4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6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35013"/>
            <a:ext cx="5305425" cy="367506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674049" y="4653733"/>
            <a:ext cx="5386090" cy="440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2" tIns="45711" rIns="91422" bIns="45711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2017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8"/>
          <p:cNvSpPr>
            <a:spLocks noGrp="1" noChangeArrowheads="1"/>
          </p:cNvSpPr>
          <p:nvPr>
            <p:ph type="sldNum" sz="quarter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marL="215857" indent="-214270" eaLnBrk="0" hangingPunct="0"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097" indent="-228554" defTabSz="44917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206" indent="-228554" defTabSz="44917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8314" indent="-228554" defTabSz="44917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5423" indent="-228554" defTabSz="44917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449173" algn="l"/>
                <a:tab pos="898345" algn="l"/>
                <a:tab pos="1347518" algn="l"/>
                <a:tab pos="1796691" algn="l"/>
                <a:tab pos="2245864" algn="l"/>
                <a:tab pos="2695036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eaLnBrk="1" hangingPunct="1"/>
            <a:fld id="{12E1E26B-84F8-4B62-968A-0CB938133816}" type="slidenum">
              <a:rPr lang="ru-RU" sz="1200">
                <a:solidFill>
                  <a:srgbClr val="000000"/>
                </a:solidFill>
                <a:latin typeface="Times New Roman" pitchFamily="18" charset="0"/>
              </a:rPr>
              <a:pPr eaLnBrk="1" hangingPunct="1"/>
              <a:t>5</a:t>
            </a:fld>
            <a:endParaRPr lang="ru-RU" sz="120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96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714375" y="735013"/>
            <a:ext cx="5305425" cy="3675062"/>
          </a:xfrm>
          <a:solidFill>
            <a:srgbClr val="FFFFFF"/>
          </a:solidFill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674049" y="4653733"/>
            <a:ext cx="5386090" cy="4409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1422" tIns="45711" rIns="91422" bIns="45711" anchor="ctr"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27320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1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1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3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4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8" Type="http://schemas.openxmlformats.org/officeDocument/2006/relationships/tags" Target="../tags/tag21.xml"/><Relationship Id="rId13" Type="http://schemas.openxmlformats.org/officeDocument/2006/relationships/image" Target="../media/image11.png"/><Relationship Id="rId3" Type="http://schemas.openxmlformats.org/officeDocument/2006/relationships/tags" Target="../tags/tag16.xml"/><Relationship Id="rId7" Type="http://schemas.openxmlformats.org/officeDocument/2006/relationships/tags" Target="../tags/tag20.xml"/><Relationship Id="rId12" Type="http://schemas.openxmlformats.org/officeDocument/2006/relationships/image" Target="../media/image4.emf"/><Relationship Id="rId2" Type="http://schemas.openxmlformats.org/officeDocument/2006/relationships/tags" Target="../tags/tag15.xml"/><Relationship Id="rId1" Type="http://schemas.openxmlformats.org/officeDocument/2006/relationships/vmlDrawing" Target="../drawings/vmlDrawing2.vml"/><Relationship Id="rId6" Type="http://schemas.openxmlformats.org/officeDocument/2006/relationships/tags" Target="../tags/tag19.xml"/><Relationship Id="rId11" Type="http://schemas.openxmlformats.org/officeDocument/2006/relationships/image" Target="../media/image10.emf"/><Relationship Id="rId5" Type="http://schemas.openxmlformats.org/officeDocument/2006/relationships/tags" Target="../tags/tag18.xml"/><Relationship Id="rId10" Type="http://schemas.openxmlformats.org/officeDocument/2006/relationships/oleObject" Target="../embeddings/oleObject2.bin"/><Relationship Id="rId4" Type="http://schemas.openxmlformats.org/officeDocument/2006/relationships/tags" Target="../tags/tag17.xml"/><Relationship Id="rId9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tags" Target="../tags/tag33.xml"/><Relationship Id="rId18" Type="http://schemas.openxmlformats.org/officeDocument/2006/relationships/oleObject" Target="../embeddings/oleObject4.bin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tags" Target="../tags/tag32.xml"/><Relationship Id="rId17" Type="http://schemas.openxmlformats.org/officeDocument/2006/relationships/image" Target="../media/image9.png"/><Relationship Id="rId2" Type="http://schemas.openxmlformats.org/officeDocument/2006/relationships/tags" Target="../tags/tag22.xml"/><Relationship Id="rId16" Type="http://schemas.openxmlformats.org/officeDocument/2006/relationships/image" Target="../media/image8.emf"/><Relationship Id="rId1" Type="http://schemas.openxmlformats.org/officeDocument/2006/relationships/vmlDrawing" Target="../drawings/vmlDrawing3.vml"/><Relationship Id="rId6" Type="http://schemas.openxmlformats.org/officeDocument/2006/relationships/tags" Target="../tags/tag26.xml"/><Relationship Id="rId11" Type="http://schemas.openxmlformats.org/officeDocument/2006/relationships/tags" Target="../tags/tag31.xml"/><Relationship Id="rId5" Type="http://schemas.openxmlformats.org/officeDocument/2006/relationships/tags" Target="../tags/tag25.xml"/><Relationship Id="rId15" Type="http://schemas.openxmlformats.org/officeDocument/2006/relationships/oleObject" Target="../embeddings/oleObject3.bin"/><Relationship Id="rId10" Type="http://schemas.openxmlformats.org/officeDocument/2006/relationships/tags" Target="../tags/tag30.xml"/><Relationship Id="rId19" Type="http://schemas.openxmlformats.org/officeDocument/2006/relationships/image" Target="../media/image10.emf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8" Type="http://schemas.openxmlformats.org/officeDocument/2006/relationships/tags" Target="../tags/tag54.xml"/><Relationship Id="rId13" Type="http://schemas.openxmlformats.org/officeDocument/2006/relationships/image" Target="../media/image11.png"/><Relationship Id="rId3" Type="http://schemas.openxmlformats.org/officeDocument/2006/relationships/tags" Target="../tags/tag49.xml"/><Relationship Id="rId7" Type="http://schemas.openxmlformats.org/officeDocument/2006/relationships/tags" Target="../tags/tag53.xml"/><Relationship Id="rId12" Type="http://schemas.openxmlformats.org/officeDocument/2006/relationships/image" Target="../media/image4.emf"/><Relationship Id="rId2" Type="http://schemas.openxmlformats.org/officeDocument/2006/relationships/tags" Target="../tags/tag48.xml"/><Relationship Id="rId1" Type="http://schemas.openxmlformats.org/officeDocument/2006/relationships/vmlDrawing" Target="../drawings/vmlDrawing5.vml"/><Relationship Id="rId6" Type="http://schemas.openxmlformats.org/officeDocument/2006/relationships/tags" Target="../tags/tag52.xml"/><Relationship Id="rId11" Type="http://schemas.openxmlformats.org/officeDocument/2006/relationships/image" Target="../media/image10.emf"/><Relationship Id="rId5" Type="http://schemas.openxmlformats.org/officeDocument/2006/relationships/tags" Target="../tags/tag51.xml"/><Relationship Id="rId10" Type="http://schemas.openxmlformats.org/officeDocument/2006/relationships/oleObject" Target="../embeddings/oleObject6.bin"/><Relationship Id="rId4" Type="http://schemas.openxmlformats.org/officeDocument/2006/relationships/tags" Target="../tags/tag50.xml"/><Relationship Id="rId9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8" Type="http://schemas.openxmlformats.org/officeDocument/2006/relationships/tags" Target="../tags/tag61.xml"/><Relationship Id="rId13" Type="http://schemas.openxmlformats.org/officeDocument/2006/relationships/tags" Target="../tags/tag66.xml"/><Relationship Id="rId18" Type="http://schemas.openxmlformats.org/officeDocument/2006/relationships/oleObject" Target="../embeddings/oleObject8.bin"/><Relationship Id="rId3" Type="http://schemas.openxmlformats.org/officeDocument/2006/relationships/tags" Target="../tags/tag56.xml"/><Relationship Id="rId7" Type="http://schemas.openxmlformats.org/officeDocument/2006/relationships/tags" Target="../tags/tag60.xml"/><Relationship Id="rId12" Type="http://schemas.openxmlformats.org/officeDocument/2006/relationships/tags" Target="../tags/tag65.xml"/><Relationship Id="rId17" Type="http://schemas.openxmlformats.org/officeDocument/2006/relationships/image" Target="../media/image9.png"/><Relationship Id="rId2" Type="http://schemas.openxmlformats.org/officeDocument/2006/relationships/tags" Target="../tags/tag55.xml"/><Relationship Id="rId16" Type="http://schemas.openxmlformats.org/officeDocument/2006/relationships/image" Target="../media/image8.emf"/><Relationship Id="rId1" Type="http://schemas.openxmlformats.org/officeDocument/2006/relationships/vmlDrawing" Target="../drawings/vmlDrawing6.vml"/><Relationship Id="rId6" Type="http://schemas.openxmlformats.org/officeDocument/2006/relationships/tags" Target="../tags/tag59.xml"/><Relationship Id="rId11" Type="http://schemas.openxmlformats.org/officeDocument/2006/relationships/tags" Target="../tags/tag64.xml"/><Relationship Id="rId5" Type="http://schemas.openxmlformats.org/officeDocument/2006/relationships/tags" Target="../tags/tag58.xml"/><Relationship Id="rId15" Type="http://schemas.openxmlformats.org/officeDocument/2006/relationships/oleObject" Target="../embeddings/oleObject7.bin"/><Relationship Id="rId10" Type="http://schemas.openxmlformats.org/officeDocument/2006/relationships/tags" Target="../tags/tag63.xml"/><Relationship Id="rId19" Type="http://schemas.openxmlformats.org/officeDocument/2006/relationships/image" Target="../media/image10.emf"/><Relationship Id="rId4" Type="http://schemas.openxmlformats.org/officeDocument/2006/relationships/tags" Target="../tags/tag57.xml"/><Relationship Id="rId9" Type="http://schemas.openxmlformats.org/officeDocument/2006/relationships/tags" Target="../tags/tag62.xml"/><Relationship Id="rId14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7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8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9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0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04490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7" y="5310536"/>
            <a:ext cx="5943600" cy="566738"/>
          </a:xfrm>
        </p:spPr>
        <p:txBody>
          <a:bodyPr anchor="b"/>
          <a:lstStyle>
            <a:lvl1pPr algn="l">
              <a:defRPr sz="2095" b="1">
                <a:solidFill>
                  <a:schemeClr val="accent4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7" y="1124744"/>
            <a:ext cx="5943600" cy="4114800"/>
          </a:xfrm>
        </p:spPr>
        <p:txBody>
          <a:bodyPr/>
          <a:lstStyle>
            <a:lvl1pPr marL="0" indent="0">
              <a:buNone/>
              <a:defRPr sz="3333"/>
            </a:lvl1pPr>
            <a:lvl2pPr marL="477078" indent="0">
              <a:buNone/>
              <a:defRPr sz="2952"/>
            </a:lvl2pPr>
            <a:lvl3pPr marL="954155" indent="0">
              <a:buNone/>
              <a:defRPr sz="2476"/>
            </a:lvl3pPr>
            <a:lvl4pPr marL="1431234" indent="0">
              <a:buNone/>
              <a:defRPr sz="2095"/>
            </a:lvl4pPr>
            <a:lvl5pPr marL="1908311" indent="0">
              <a:buNone/>
              <a:defRPr sz="2095"/>
            </a:lvl5pPr>
            <a:lvl6pPr marL="2385390" indent="0">
              <a:buNone/>
              <a:defRPr sz="2095"/>
            </a:lvl6pPr>
            <a:lvl7pPr marL="2862468" indent="0">
              <a:buNone/>
              <a:defRPr sz="2095"/>
            </a:lvl7pPr>
            <a:lvl8pPr marL="3339546" indent="0">
              <a:buNone/>
              <a:defRPr sz="2095"/>
            </a:lvl8pPr>
            <a:lvl9pPr marL="3816624" indent="0">
              <a:buNone/>
              <a:defRPr sz="2095"/>
            </a:lvl9pPr>
          </a:lstStyle>
          <a:p>
            <a:pPr lvl="0"/>
            <a:endParaRPr lang="ru-RU" noProof="0" dirty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7" y="5877274"/>
            <a:ext cx="5943600" cy="804862"/>
          </a:xfrm>
        </p:spPr>
        <p:txBody>
          <a:bodyPr/>
          <a:lstStyle>
            <a:lvl1pPr marL="0" indent="0">
              <a:buNone/>
              <a:defRPr sz="1429">
                <a:solidFill>
                  <a:schemeClr val="accent3"/>
                </a:solidFill>
              </a:defRPr>
            </a:lvl1pPr>
            <a:lvl2pPr marL="477078" indent="0">
              <a:buNone/>
              <a:defRPr sz="1238"/>
            </a:lvl2pPr>
            <a:lvl3pPr marL="954155" indent="0">
              <a:buNone/>
              <a:defRPr sz="1048"/>
            </a:lvl3pPr>
            <a:lvl4pPr marL="1431234" indent="0">
              <a:buNone/>
              <a:defRPr sz="952"/>
            </a:lvl4pPr>
            <a:lvl5pPr marL="1908311" indent="0">
              <a:buNone/>
              <a:defRPr sz="952"/>
            </a:lvl5pPr>
            <a:lvl6pPr marL="2385390" indent="0">
              <a:buNone/>
              <a:defRPr sz="952"/>
            </a:lvl6pPr>
            <a:lvl7pPr marL="2862468" indent="0">
              <a:buNone/>
              <a:defRPr sz="952"/>
            </a:lvl7pPr>
            <a:lvl8pPr marL="3339546" indent="0">
              <a:buNone/>
              <a:defRPr sz="952"/>
            </a:lvl8pPr>
            <a:lvl9pPr marL="3816624" indent="0">
              <a:buNone/>
              <a:defRPr sz="952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14CD46-22B1-45C2-860C-7CCDDFF9C9D5}" type="slidenum">
              <a:rPr lang="ru-RU">
                <a:solidFill>
                  <a:srgbClr val="0D618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D61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934055"/>
      </p:ext>
    </p:extLst>
  </p:cSld>
  <p:clrMapOvr>
    <a:masterClrMapping/>
  </p:clrMapOvr>
  <p:transition/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7DE4E-6A23-4EAC-BAE8-DB617B7AE22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1808074"/>
      </p:ext>
    </p:extLst>
  </p:cSld>
  <p:clrMapOvr>
    <a:masterClrMapping/>
  </p:clrMapOvr>
  <p:transition/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1861506"/>
      </p:ext>
    </p:extLst>
  </p:cSld>
  <p:clrMapOvr>
    <a:masterClrMapping/>
  </p:clrMapOvr>
  <p:transition/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00E44-0271-4C61-A393-6984E1E26E4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8111130"/>
      </p:ext>
    </p:extLst>
  </p:cSld>
  <p:clrMapOvr>
    <a:masterClrMapping/>
  </p:clrMapOvr>
  <p:transition/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15A57-C3A8-4864-8FAA-B83877150232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9274191"/>
      </p:ext>
    </p:extLst>
  </p:cSld>
  <p:clrMapOvr>
    <a:masterClrMapping/>
  </p:clrMapOvr>
  <p:transition/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8E68D-7C3A-4E26-BFCC-894622BFC40B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1423279"/>
      </p:ext>
    </p:extLst>
  </p:cSld>
  <p:clrMapOvr>
    <a:masterClrMapping/>
  </p:clrMapOvr>
  <p:transition/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B130A-56C9-4453-82B0-957D5B97766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1925450"/>
      </p:ext>
    </p:extLst>
  </p:cSld>
  <p:clrMapOvr>
    <a:masterClrMapping/>
  </p:clrMapOvr>
  <p:transition/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72EA8-4B81-4A31-A7C3-D00B044141D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72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39" y="293690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0" y="2181251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53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63743450"/>
      </p:ext>
    </p:extLst>
  </p:cSld>
  <p:clrMapOvr>
    <a:masterClrMapping/>
  </p:clrMapOvr>
  <p:transition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369CA-25C1-4200-8FD4-9D37F592EEB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87770"/>
      </p:ext>
    </p:extLst>
  </p:cSld>
  <p:clrMapOvr>
    <a:masterClrMapping/>
  </p:clrMapOvr>
  <p:transition/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2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5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5825" indent="0">
              <a:buNone/>
              <a:defRPr sz="1800"/>
            </a:lvl2pPr>
            <a:lvl3pPr marL="911651" indent="0">
              <a:buNone/>
              <a:defRPr sz="1600"/>
            </a:lvl3pPr>
            <a:lvl4pPr marL="1367481" indent="0">
              <a:buNone/>
              <a:defRPr sz="1400"/>
            </a:lvl4pPr>
            <a:lvl5pPr marL="1823316" indent="0">
              <a:buNone/>
              <a:defRPr sz="1400"/>
            </a:lvl5pPr>
            <a:lvl6pPr marL="2279151" indent="0">
              <a:buNone/>
              <a:defRPr sz="1400"/>
            </a:lvl6pPr>
            <a:lvl7pPr marL="2734982" indent="0">
              <a:buNone/>
              <a:defRPr sz="1400"/>
            </a:lvl7pPr>
            <a:lvl8pPr marL="3190813" indent="0">
              <a:buNone/>
              <a:defRPr sz="1400"/>
            </a:lvl8pPr>
            <a:lvl9pPr marL="3646644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45677-430B-4678-8423-A5E8DF41A8EA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0027440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3pPr>
              <a:defRPr>
                <a:latin typeface="Microsoft Sans Serif"/>
                <a:cs typeface="Microsoft Sans Serif"/>
              </a:defRPr>
            </a:lvl3pPr>
            <a:lvl4pPr>
              <a:defRPr>
                <a:latin typeface="Microsoft Sans Serif"/>
                <a:cs typeface="Microsoft Sans Serif"/>
              </a:defRPr>
            </a:lvl4pPr>
            <a:lvl5pPr>
              <a:defRPr>
                <a:latin typeface="Microsoft Sans Serif"/>
                <a:cs typeface="Microsoft Sans Serif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E5E621-2423-45DF-8B26-56147C111484}" type="slidenum">
              <a:rPr lang="ru-RU">
                <a:solidFill>
                  <a:srgbClr val="0D618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D61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7655211"/>
      </p:ext>
    </p:extLst>
  </p:cSld>
  <p:clrMapOvr>
    <a:masterClrMapping/>
  </p:clrMapOvr>
  <p:transition/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1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24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D8DA9-12D6-4AB3-8FA6-6D0B22AD38B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480596"/>
      </p:ext>
    </p:extLst>
  </p:cSld>
  <p:clrMapOvr>
    <a:masterClrMapping/>
  </p:clrMapOvr>
  <p:transition/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25" indent="0">
              <a:buNone/>
              <a:defRPr sz="2000" b="1"/>
            </a:lvl2pPr>
            <a:lvl3pPr marL="911651" indent="0">
              <a:buNone/>
              <a:defRPr sz="1800" b="1"/>
            </a:lvl3pPr>
            <a:lvl4pPr marL="1367481" indent="0">
              <a:buNone/>
              <a:defRPr sz="1600" b="1"/>
            </a:lvl4pPr>
            <a:lvl5pPr marL="1823316" indent="0">
              <a:buNone/>
              <a:defRPr sz="1600" b="1"/>
            </a:lvl5pPr>
            <a:lvl6pPr marL="2279151" indent="0">
              <a:buNone/>
              <a:defRPr sz="1600" b="1"/>
            </a:lvl6pPr>
            <a:lvl7pPr marL="2734982" indent="0">
              <a:buNone/>
              <a:defRPr sz="1600" b="1"/>
            </a:lvl7pPr>
            <a:lvl8pPr marL="3190813" indent="0">
              <a:buNone/>
              <a:defRPr sz="1600" b="1"/>
            </a:lvl8pPr>
            <a:lvl9pPr marL="364664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38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5825" indent="0">
              <a:buNone/>
              <a:defRPr sz="2000" b="1"/>
            </a:lvl2pPr>
            <a:lvl3pPr marL="911651" indent="0">
              <a:buNone/>
              <a:defRPr sz="1800" b="1"/>
            </a:lvl3pPr>
            <a:lvl4pPr marL="1367481" indent="0">
              <a:buNone/>
              <a:defRPr sz="1600" b="1"/>
            </a:lvl4pPr>
            <a:lvl5pPr marL="1823316" indent="0">
              <a:buNone/>
              <a:defRPr sz="1600" b="1"/>
            </a:lvl5pPr>
            <a:lvl6pPr marL="2279151" indent="0">
              <a:buNone/>
              <a:defRPr sz="1600" b="1"/>
            </a:lvl6pPr>
            <a:lvl7pPr marL="2734982" indent="0">
              <a:buNone/>
              <a:defRPr sz="1600" b="1"/>
            </a:lvl7pPr>
            <a:lvl8pPr marL="3190813" indent="0">
              <a:buNone/>
              <a:defRPr sz="1600" b="1"/>
            </a:lvl8pPr>
            <a:lvl9pPr marL="3646644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38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2CC93-5F64-4B1A-88B3-79BF7AB956A3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0486453"/>
      </p:ext>
    </p:extLst>
  </p:cSld>
  <p:clrMapOvr>
    <a:masterClrMapping/>
  </p:clrMapOvr>
  <p:transition/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7DE4E-6A23-4EAC-BAE8-DB617B7AE22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3251414"/>
      </p:ext>
    </p:extLst>
  </p:cSld>
  <p:clrMapOvr>
    <a:masterClrMapping/>
  </p:clrMapOvr>
  <p:transition/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8274441"/>
      </p:ext>
    </p:extLst>
  </p:cSld>
  <p:clrMapOvr>
    <a:masterClrMapping/>
  </p:clrMapOvr>
  <p:transition/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2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1435102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5825" indent="0">
              <a:buNone/>
              <a:defRPr sz="1200"/>
            </a:lvl2pPr>
            <a:lvl3pPr marL="911651" indent="0">
              <a:buNone/>
              <a:defRPr sz="1000"/>
            </a:lvl3pPr>
            <a:lvl4pPr marL="1367481" indent="0">
              <a:buNone/>
              <a:defRPr sz="900"/>
            </a:lvl4pPr>
            <a:lvl5pPr marL="1823316" indent="0">
              <a:buNone/>
              <a:defRPr sz="900"/>
            </a:lvl5pPr>
            <a:lvl6pPr marL="2279151" indent="0">
              <a:buNone/>
              <a:defRPr sz="900"/>
            </a:lvl6pPr>
            <a:lvl7pPr marL="2734982" indent="0">
              <a:buNone/>
              <a:defRPr sz="900"/>
            </a:lvl7pPr>
            <a:lvl8pPr marL="3190813" indent="0">
              <a:buNone/>
              <a:defRPr sz="900"/>
            </a:lvl8pPr>
            <a:lvl9pPr marL="364664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00E44-0271-4C61-A393-6984E1E26E4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804612"/>
      </p:ext>
    </p:extLst>
  </p:cSld>
  <p:clrMapOvr>
    <a:masterClrMapping/>
  </p:clrMapOvr>
  <p:transition/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5825" indent="0">
              <a:buNone/>
              <a:defRPr sz="2800"/>
            </a:lvl2pPr>
            <a:lvl3pPr marL="911651" indent="0">
              <a:buNone/>
              <a:defRPr sz="2400"/>
            </a:lvl3pPr>
            <a:lvl4pPr marL="1367481" indent="0">
              <a:buNone/>
              <a:defRPr sz="2000"/>
            </a:lvl4pPr>
            <a:lvl5pPr marL="1823316" indent="0">
              <a:buNone/>
              <a:defRPr sz="2000"/>
            </a:lvl5pPr>
            <a:lvl6pPr marL="2279151" indent="0">
              <a:buNone/>
              <a:defRPr sz="2000"/>
            </a:lvl6pPr>
            <a:lvl7pPr marL="2734982" indent="0">
              <a:buNone/>
              <a:defRPr sz="2000"/>
            </a:lvl7pPr>
            <a:lvl8pPr marL="3190813" indent="0">
              <a:buNone/>
              <a:defRPr sz="2000"/>
            </a:lvl8pPr>
            <a:lvl9pPr marL="3646644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5825" indent="0">
              <a:buNone/>
              <a:defRPr sz="1200"/>
            </a:lvl2pPr>
            <a:lvl3pPr marL="911651" indent="0">
              <a:buNone/>
              <a:defRPr sz="1000"/>
            </a:lvl3pPr>
            <a:lvl4pPr marL="1367481" indent="0">
              <a:buNone/>
              <a:defRPr sz="900"/>
            </a:lvl4pPr>
            <a:lvl5pPr marL="1823316" indent="0">
              <a:buNone/>
              <a:defRPr sz="900"/>
            </a:lvl5pPr>
            <a:lvl6pPr marL="2279151" indent="0">
              <a:buNone/>
              <a:defRPr sz="900"/>
            </a:lvl6pPr>
            <a:lvl7pPr marL="2734982" indent="0">
              <a:buNone/>
              <a:defRPr sz="900"/>
            </a:lvl7pPr>
            <a:lvl8pPr marL="3190813" indent="0">
              <a:buNone/>
              <a:defRPr sz="900"/>
            </a:lvl8pPr>
            <a:lvl9pPr marL="3646644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15A57-C3A8-4864-8FAA-B83877150232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7178637"/>
      </p:ext>
    </p:extLst>
  </p:cSld>
  <p:clrMapOvr>
    <a:masterClrMapping/>
  </p:clrMapOvr>
  <p:transition/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8E68D-7C3A-4E26-BFCC-894622BFC40B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374631"/>
      </p:ext>
    </p:extLst>
  </p:cSld>
  <p:clrMapOvr>
    <a:masterClrMapping/>
  </p:clrMapOvr>
  <p:transition/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57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1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B130A-56C9-4453-82B0-957D5B97766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0775323"/>
      </p:ext>
    </p:extLst>
  </p:cSld>
  <p:clrMapOvr>
    <a:masterClrMapping/>
  </p:clrMapOvr>
  <p:transition/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39950" y="294100"/>
            <a:ext cx="8684944" cy="314028"/>
          </a:xfrm>
        </p:spPr>
        <p:txBody>
          <a:bodyPr/>
          <a:lstStyle>
            <a:lvl1pPr>
              <a:defRPr sz="204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7698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38" y="293689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0" y="2181226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0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1638984"/>
      </p:ext>
    </p:extLst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8" y="1124744"/>
            <a:ext cx="2280443" cy="5184576"/>
          </a:xfrm>
        </p:spPr>
        <p:txBody>
          <a:bodyPr vert="eaVert"/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5" y="1124744"/>
            <a:ext cx="6681390" cy="5184576"/>
          </a:xfrm>
        </p:spPr>
        <p:txBody>
          <a:bodyPr vert="eaVert"/>
          <a:lstStyle>
            <a:lvl3pPr>
              <a:defRPr>
                <a:latin typeface="Microsoft Sans Serif"/>
                <a:cs typeface="Microsoft Sans Serif"/>
              </a:defRPr>
            </a:lvl3pPr>
            <a:lvl4pPr>
              <a:defRPr>
                <a:latin typeface="Microsoft Sans Serif"/>
                <a:cs typeface="Microsoft Sans Serif"/>
              </a:defRPr>
            </a:lvl4pPr>
            <a:lvl5pPr>
              <a:defRPr>
                <a:latin typeface="Microsoft Sans Serif"/>
                <a:cs typeface="Microsoft Sans Serif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585598-2C0F-4DCA-970D-4CEA01143909}" type="slidenum">
              <a:rPr lang="ru-RU">
                <a:solidFill>
                  <a:srgbClr val="0D618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D61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382860"/>
      </p:ext>
    </p:extLst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369CA-25C1-4200-8FD4-9D37F592EEB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9699927"/>
      </p:ext>
    </p:extLst>
  </p:cSld>
  <p:clrMapOvr>
    <a:masterClrMapping/>
  </p:clrMapOvr>
  <p:transition/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45677-430B-4678-8423-A5E8DF41A8EA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668724"/>
      </p:ext>
    </p:extLst>
  </p:cSld>
  <p:clrMapOvr>
    <a:masterClrMapping/>
  </p:clrMapOvr>
  <p:transition/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6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D8DA9-12D6-4AB3-8FA6-6D0B22AD38B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503812"/>
      </p:ext>
    </p:extLst>
  </p:cSld>
  <p:clrMapOvr>
    <a:masterClrMapping/>
  </p:clrMapOvr>
  <p:transition/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2CC93-5F64-4B1A-88B3-79BF7AB956A3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1660061"/>
      </p:ext>
    </p:extLst>
  </p:cSld>
  <p:clrMapOvr>
    <a:masterClrMapping/>
  </p:clrMapOvr>
  <p:transition/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7DE4E-6A23-4EAC-BAE8-DB617B7AE22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225067"/>
      </p:ext>
    </p:extLst>
  </p:cSld>
  <p:clrMapOvr>
    <a:masterClrMapping/>
  </p:clrMapOvr>
  <p:transition/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6368375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00E44-0271-4C61-A393-6984E1E26E4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330012"/>
      </p:ext>
    </p:extLst>
  </p:cSld>
  <p:clrMapOvr>
    <a:masterClrMapping/>
  </p:clrMapOvr>
  <p:transition/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15A57-C3A8-4864-8FAA-B83877150232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140956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8E68D-7C3A-4E26-BFCC-894622BFC40B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0610900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0"/>
            <a:ext cx="6681390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B130A-56C9-4453-82B0-957D5B97766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32329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king Draft Text" hidden="1"/>
          <p:cNvSpPr txBox="1">
            <a:spLocks noChangeArrowheads="1"/>
          </p:cNvSpPr>
          <p:nvPr/>
        </p:nvSpPr>
        <p:spPr bwMode="auto">
          <a:xfrm>
            <a:off x="2918279" y="349866"/>
            <a:ext cx="1037143" cy="14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155" eaLnBrk="1" hangingPunct="1">
              <a:defRPr/>
            </a:pPr>
            <a:r>
              <a:rPr lang="ru-RU" sz="952" b="1" dirty="0" smtClean="0">
                <a:solidFill>
                  <a:srgbClr val="414142"/>
                </a:solidFill>
                <a:latin typeface="Microsoft Sans Serif"/>
                <a:cs typeface="Microsoft Sans Serif"/>
              </a:rPr>
              <a:t>WORKING DRAFT</a:t>
            </a:r>
          </a:p>
        </p:txBody>
      </p:sp>
      <p:sp>
        <p:nvSpPr>
          <p:cNvPr id="5" name="doc id"/>
          <p:cNvSpPr txBox="1">
            <a:spLocks noChangeArrowheads="1"/>
          </p:cNvSpPr>
          <p:nvPr/>
        </p:nvSpPr>
        <p:spPr bwMode="auto">
          <a:xfrm>
            <a:off x="9332171" y="37255"/>
            <a:ext cx="326397" cy="12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54155" eaLnBrk="1" hangingPunct="1">
              <a:defRPr/>
            </a:pPr>
            <a:endParaRPr lang="ru-RU" sz="857" dirty="0" smtClean="0">
              <a:solidFill>
                <a:srgbClr val="414142"/>
              </a:solidFill>
              <a:latin typeface="Microsoft Sans Serif"/>
              <a:cs typeface="Microsoft Sans Serif"/>
            </a:endParaRPr>
          </a:p>
        </p:txBody>
      </p:sp>
      <p:sp>
        <p:nvSpPr>
          <p:cNvPr id="6" name="Working Draft" hidden="1"/>
          <p:cNvSpPr txBox="1">
            <a:spLocks noChangeArrowheads="1"/>
          </p:cNvSpPr>
          <p:nvPr/>
        </p:nvSpPr>
        <p:spPr bwMode="auto">
          <a:xfrm>
            <a:off x="2918280" y="508601"/>
            <a:ext cx="2991203" cy="14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155" eaLnBrk="1" hangingPunct="1">
              <a:defRPr/>
            </a:pPr>
            <a:r>
              <a:rPr lang="en-US" sz="952" dirty="0" smtClean="0">
                <a:solidFill>
                  <a:srgbClr val="414142"/>
                </a:solidFill>
                <a:latin typeface="Microsoft Sans Serif"/>
                <a:cs typeface="Microsoft Sans Serif"/>
              </a:rPr>
              <a:t>Last Modified 25.04.2014 19:06 Russian Standard Time</a:t>
            </a:r>
            <a:endParaRPr lang="ru-RU" sz="952" dirty="0" smtClean="0">
              <a:solidFill>
                <a:srgbClr val="414142"/>
              </a:solidFill>
              <a:latin typeface="Microsoft Sans Serif"/>
              <a:cs typeface="Microsoft Sans Serif"/>
            </a:endParaRPr>
          </a:p>
        </p:txBody>
      </p:sp>
      <p:sp>
        <p:nvSpPr>
          <p:cNvPr id="7" name="Printed" hidden="1"/>
          <p:cNvSpPr txBox="1">
            <a:spLocks noChangeArrowheads="1"/>
          </p:cNvSpPr>
          <p:nvPr/>
        </p:nvSpPr>
        <p:spPr bwMode="auto">
          <a:xfrm>
            <a:off x="2918280" y="668957"/>
            <a:ext cx="2656176" cy="146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54155" eaLnBrk="1" hangingPunct="1">
              <a:defRPr/>
            </a:pPr>
            <a:r>
              <a:rPr lang="en-US" sz="952" dirty="0" smtClean="0">
                <a:solidFill>
                  <a:srgbClr val="414142"/>
                </a:solidFill>
                <a:latin typeface="Microsoft Sans Serif"/>
                <a:cs typeface="Microsoft Sans Serif"/>
              </a:rPr>
              <a:t>Printed 24.04.2014 20:59 Russian Standard Time</a:t>
            </a:r>
            <a:endParaRPr lang="ru-RU" sz="952" dirty="0" smtClean="0">
              <a:solidFill>
                <a:srgbClr val="414142"/>
              </a:solidFill>
              <a:latin typeface="Microsoft Sans Serif"/>
              <a:cs typeface="Microsoft Sans Serif"/>
            </a:endParaRPr>
          </a:p>
        </p:txBody>
      </p:sp>
      <p:grpSp>
        <p:nvGrpSpPr>
          <p:cNvPr id="2" name="McK Title Elements"/>
          <p:cNvGrpSpPr>
            <a:grpSpLocks/>
          </p:cNvGrpSpPr>
          <p:nvPr/>
        </p:nvGrpSpPr>
        <p:grpSpPr bwMode="auto">
          <a:xfrm>
            <a:off x="2" y="1"/>
            <a:ext cx="9902490" cy="6859620"/>
            <a:chOff x="0" y="0"/>
            <a:chExt cx="5643" cy="4235"/>
          </a:xfrm>
        </p:grpSpPr>
        <p:sp>
          <p:nvSpPr>
            <p:cNvPr id="9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106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54155" eaLnBrk="1" hangingPunct="1">
                <a:defRPr/>
              </a:pPr>
              <a:r>
                <a:rPr lang="ru-RU" sz="1429" dirty="0" smtClean="0">
                  <a:solidFill>
                    <a:srgbClr val="414142"/>
                  </a:solidFill>
                  <a:latin typeface="Microsoft Sans Serif"/>
                  <a:cs typeface="Microsoft Sans Serif"/>
                </a:rPr>
                <a:t>Тип документа</a:t>
              </a:r>
            </a:p>
          </p:txBody>
        </p:sp>
        <p:sp>
          <p:nvSpPr>
            <p:cNvPr id="10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54155" eaLnBrk="1" hangingPunct="1">
                <a:defRPr/>
              </a:pPr>
              <a:r>
                <a:rPr lang="ru-RU" sz="1429" dirty="0" smtClean="0">
                  <a:solidFill>
                    <a:srgbClr val="414142"/>
                  </a:solidFill>
                  <a:latin typeface="Microsoft Sans Serif"/>
                  <a:cs typeface="Microsoft Sans Serif"/>
                </a:rPr>
                <a:t>Дата</a:t>
              </a:r>
            </a:p>
          </p:txBody>
        </p:sp>
        <p:sp>
          <p:nvSpPr>
            <p:cNvPr id="11" name="McK Disclaimer" hidden="1"/>
            <p:cNvSpPr>
              <a:spLocks noChangeArrowheads="1"/>
            </p:cNvSpPr>
            <p:nvPr/>
          </p:nvSpPr>
          <p:spPr bwMode="auto">
            <a:xfrm>
              <a:off x="1663" y="3705"/>
              <a:ext cx="3226" cy="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lIns="0" tIns="0" rIns="0" bIns="0" anchor="b">
              <a:spAutoFit/>
            </a:bodyPr>
            <a:lstStyle/>
            <a:p>
              <a:pPr defTabSz="856906" eaLnBrk="0" hangingPunct="0"/>
              <a:r>
                <a:rPr lang="ru-RU" sz="857" dirty="0" smtClean="0">
                  <a:solidFill>
                    <a:srgbClr val="414142"/>
                  </a:solidFill>
                  <a:cs typeface="Microsoft Sans Serif"/>
                </a:rPr>
                <a:t>КОНФИДЕНЦИАЛЬНАЯ ИНФОРМАЦИЯ, СОБСТВЕННОСТЬ McKINSEY &amp; COMPANY</a:t>
              </a:r>
            </a:p>
            <a:p>
              <a:pPr defTabSz="856906" eaLnBrk="0" hangingPunct="0"/>
              <a:r>
                <a:rPr lang="ru-RU" sz="857" dirty="0" smtClean="0">
                  <a:solidFill>
                    <a:srgbClr val="414142"/>
                  </a:solidFill>
                  <a:cs typeface="Microsoft Sans Serif"/>
                </a:rPr>
                <a:t>Любое использование этого документа без специального разрешения McKinsey &amp; Company строго запрещено</a:t>
              </a:r>
              <a:endParaRPr lang="ru-RU" sz="857" dirty="0">
                <a:solidFill>
                  <a:srgbClr val="414142"/>
                </a:solidFill>
                <a:cs typeface="Microsoft Sans Serif"/>
              </a:endParaRPr>
            </a:p>
          </p:txBody>
        </p:sp>
        <p:sp>
          <p:nvSpPr>
            <p:cNvPr id="12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54155"/>
              <a:endParaRPr lang="ru-RU" sz="1821" dirty="0">
                <a:solidFill>
                  <a:srgbClr val="414142"/>
                </a:solidFill>
                <a:cs typeface="Microsoft Sans Serif"/>
              </a:endParaRPr>
            </a:p>
          </p:txBody>
        </p:sp>
        <p:sp>
          <p:nvSpPr>
            <p:cNvPr id="13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54155"/>
              <a:endParaRPr lang="ru-RU" sz="1821" dirty="0">
                <a:solidFill>
                  <a:srgbClr val="414142"/>
                </a:solidFill>
                <a:cs typeface="Microsoft Sans Serif"/>
              </a:endParaRPr>
            </a:p>
          </p:txBody>
        </p:sp>
        <p:sp>
          <p:nvSpPr>
            <p:cNvPr id="14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defTabSz="954155"/>
              <a:endParaRPr lang="ru-RU" sz="1821" dirty="0">
                <a:solidFill>
                  <a:srgbClr val="414142"/>
                </a:solidFill>
                <a:cs typeface="Microsoft Sans Serif"/>
              </a:endParaRPr>
            </a:p>
          </p:txBody>
        </p:sp>
      </p:grpSp>
      <p:pic>
        <p:nvPicPr>
          <p:cNvPr id="18" name="TitleBottomBarBW" hidden="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66" y="6574546"/>
            <a:ext cx="1809226" cy="195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1208584" y="3175999"/>
            <a:ext cx="5455758" cy="502445"/>
          </a:xfrm>
          <a:prstGeom prst="rect">
            <a:avLst/>
          </a:prstGeom>
        </p:spPr>
        <p:txBody>
          <a:bodyPr/>
          <a:lstStyle>
            <a:lvl1pPr>
              <a:defRPr sz="3429" b="0"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title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208584" y="3945699"/>
            <a:ext cx="5455758" cy="241926"/>
          </a:xfrm>
        </p:spPr>
        <p:txBody>
          <a:bodyPr>
            <a:spAutoFit/>
          </a:bodyPr>
          <a:lstStyle>
            <a:lvl1pPr marL="0" indent="0">
              <a:buNone/>
              <a:defRPr sz="1429">
                <a:solidFill>
                  <a:schemeClr val="accent4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  <a:endParaRPr lang="ru-RU" noProof="0" dirty="0" smtClean="0"/>
          </a:p>
        </p:txBody>
      </p:sp>
      <p:pic>
        <p:nvPicPr>
          <p:cNvPr id="19" name="Picture 5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2096"/>
          <a:stretch/>
        </p:blipFill>
        <p:spPr bwMode="auto">
          <a:xfrm>
            <a:off x="6903217" y="1196754"/>
            <a:ext cx="1169676" cy="1243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pic>
        <p:nvPicPr>
          <p:cNvPr id="20" name="Picture 6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564" y="4617893"/>
            <a:ext cx="6338436" cy="2240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 type="none" w="lg" len="lg"/>
                <a:tailEnd type="none" w="lg" len="lg"/>
              </a14:hiddenLine>
            </a:ext>
          </a:extLst>
        </p:spPr>
      </p:pic>
      <p:grpSp>
        <p:nvGrpSpPr>
          <p:cNvPr id="23" name="Group 22"/>
          <p:cNvGrpSpPr/>
          <p:nvPr userDrawn="1"/>
        </p:nvGrpSpPr>
        <p:grpSpPr>
          <a:xfrm>
            <a:off x="0" y="0"/>
            <a:ext cx="9906000" cy="980728"/>
            <a:chOff x="0" y="2505596"/>
            <a:chExt cx="6696744" cy="1707025"/>
          </a:xfrm>
        </p:grpSpPr>
        <p:sp>
          <p:nvSpPr>
            <p:cNvPr id="24" name="Rectangle 23"/>
            <p:cNvSpPr/>
            <p:nvPr userDrawn="1"/>
          </p:nvSpPr>
          <p:spPr>
            <a:xfrm>
              <a:off x="0" y="3636557"/>
              <a:ext cx="6696744" cy="5760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4155"/>
              <a:endParaRPr lang="en-US" sz="1821" dirty="0">
                <a:solidFill>
                  <a:srgbClr val="FFFFFF"/>
                </a:solidFill>
                <a:cs typeface="Microsoft Sans Serif"/>
              </a:endParaRPr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0" y="3068960"/>
              <a:ext cx="669674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4155"/>
              <a:endParaRPr lang="en-US" sz="1821" dirty="0">
                <a:solidFill>
                  <a:srgbClr val="3E87BD"/>
                </a:solidFill>
                <a:cs typeface="Microsoft Sans Serif"/>
              </a:endParaRPr>
            </a:p>
          </p:txBody>
        </p:sp>
        <p:sp>
          <p:nvSpPr>
            <p:cNvPr id="26" name="Rectangle 25"/>
            <p:cNvSpPr/>
            <p:nvPr userDrawn="1"/>
          </p:nvSpPr>
          <p:spPr>
            <a:xfrm>
              <a:off x="0" y="2505596"/>
              <a:ext cx="669674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4155"/>
              <a:endParaRPr lang="en-US" sz="1821" dirty="0">
                <a:solidFill>
                  <a:srgbClr val="FFFFFF"/>
                </a:solidFill>
                <a:cs typeface="Microsoft Sans Serif"/>
              </a:endParaRPr>
            </a:p>
          </p:txBody>
        </p:sp>
      </p:grpSp>
      <p:pic>
        <p:nvPicPr>
          <p:cNvPr id="3" name="Picture 2" descr="kar-word-logo1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980730"/>
            <a:ext cx="3236809" cy="1303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1486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38" y="293689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0" y="2181226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0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354899259"/>
      </p:ext>
    </p:extLst>
  </p:cSld>
  <p:clrMapOvr>
    <a:masterClrMapping/>
  </p:clrMapOvr>
  <p:transition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369CA-25C1-4200-8FD4-9D37F592EEB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70204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45677-430B-4678-8423-A5E8DF41A8EA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9816761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6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D8DA9-12D6-4AB3-8FA6-6D0B22AD38B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511110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2CC93-5F64-4B1A-88B3-79BF7AB956A3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4508158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7DE4E-6A23-4EAC-BAE8-DB617B7AE22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9214911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640240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00E44-0271-4C61-A393-6984E1E26E4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9765628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15A57-C3A8-4864-8FAA-B83877150232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860154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8E68D-7C3A-4E26-BFCC-894622BFC40B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068373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Слайд с заголовк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DDD8AE-41E1-471F-8F93-F6F27CD8EE67}" type="slidenum">
              <a:rPr lang="ru-RU" smtClean="0">
                <a:solidFill>
                  <a:srgbClr val="0D6186"/>
                </a:solidFill>
              </a:rPr>
              <a:pPr/>
              <a:t>‹#›</a:t>
            </a:fld>
            <a:endParaRPr lang="ru-RU" dirty="0">
              <a:solidFill>
                <a:srgbClr val="0D6186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716122" y="6284668"/>
            <a:ext cx="5769420" cy="365881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Sans Serif"/>
                <a:cs typeface="Microsoft Sans Serif"/>
              </a:defRPr>
            </a:lvl1pPr>
          </a:lstStyle>
          <a:p>
            <a:pPr defTabSz="954155"/>
            <a:endParaRPr lang="ru-RU" dirty="0">
              <a:solidFill>
                <a:srgbClr val="41414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381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0"/>
            <a:ext cx="6681390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B130A-56C9-4453-82B0-957D5B97766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6881031"/>
      </p:ext>
    </p:extLst>
  </p:cSld>
  <p:clrMapOvr>
    <a:masterClrMapping/>
  </p:clrMapOvr>
  <p:transition/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0838" y="293689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0" y="2181226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0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265990864"/>
      </p:ext>
    </p:extLst>
  </p:cSld>
  <p:clrMapOvr>
    <a:masterClrMapping/>
  </p:clrMapOvr>
  <p:transition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369CA-25C1-4200-8FD4-9D37F592EEB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474093"/>
      </p:ext>
    </p:extLst>
  </p:cSld>
  <p:clrMapOvr>
    <a:masterClrMapping/>
  </p:clrMapOvr>
  <p:transition/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45677-430B-4678-8423-A5E8DF41A8EA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9882432"/>
      </p:ext>
    </p:extLst>
  </p:cSld>
  <p:clrMapOvr>
    <a:masterClrMapping/>
  </p:clrMapOvr>
  <p:transition/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6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D8DA9-12D6-4AB3-8FA6-6D0B22AD38B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367928"/>
      </p:ext>
    </p:extLst>
  </p:cSld>
  <p:clrMapOvr>
    <a:masterClrMapping/>
  </p:clrMapOvr>
  <p:transition/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2CC93-5F64-4B1A-88B3-79BF7AB956A3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956017"/>
      </p:ext>
    </p:extLst>
  </p:cSld>
  <p:clrMapOvr>
    <a:masterClrMapping/>
  </p:clrMapOvr>
  <p:transition/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7DE4E-6A23-4EAC-BAE8-DB617B7AE22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4548037"/>
      </p:ext>
    </p:extLst>
  </p:cSld>
  <p:clrMapOvr>
    <a:masterClrMapping/>
  </p:clrMapOvr>
  <p:transition/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8745277"/>
      </p:ext>
    </p:extLst>
  </p:cSld>
  <p:clrMapOvr>
    <a:masterClrMapping/>
  </p:clrMapOvr>
  <p:transition/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00E44-0271-4C61-A393-6984E1E26E4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519048"/>
      </p:ext>
    </p:extLst>
  </p:cSld>
  <p:clrMapOvr>
    <a:masterClrMapping/>
  </p:clrMapOvr>
  <p:transition/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15A57-C3A8-4864-8FAA-B83877150232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0643684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Маркирова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16122" y="6284668"/>
            <a:ext cx="5769420" cy="365881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Sans Serif"/>
                <a:cs typeface="Microsoft Sans Serif"/>
              </a:defRPr>
            </a:lvl1pPr>
          </a:lstStyle>
          <a:p>
            <a:pPr defTabSz="954155"/>
            <a:endParaRPr lang="ru-RU" dirty="0">
              <a:solidFill>
                <a:srgbClr val="41414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DDD8AE-41E1-471F-8F93-F6F27CD8EE67}" type="slidenum">
              <a:rPr lang="ru-RU" smtClean="0">
                <a:solidFill>
                  <a:srgbClr val="0D6186"/>
                </a:solidFill>
              </a:rPr>
              <a:pPr/>
              <a:t>‹#›</a:t>
            </a:fld>
            <a:endParaRPr lang="ru-RU" dirty="0">
              <a:solidFill>
                <a:srgbClr val="0D6186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634954" y="1576919"/>
            <a:ext cx="8600216" cy="4581071"/>
          </a:xfrm>
        </p:spPr>
        <p:txBody>
          <a:bodyPr/>
          <a:lstStyle>
            <a:lvl1pPr>
              <a:defRPr b="1"/>
            </a:lvl1pPr>
            <a:lvl3pPr>
              <a:defRPr>
                <a:latin typeface="Microsoft Sans Serif"/>
                <a:cs typeface="Microsoft Sans Serif"/>
              </a:defRPr>
            </a:lvl3pPr>
            <a:lvl4pPr>
              <a:defRPr>
                <a:latin typeface="Microsoft Sans Serif"/>
                <a:cs typeface="Microsoft Sans Serif"/>
              </a:defRPr>
            </a:lvl4pPr>
          </a:lstStyle>
          <a:p>
            <a:pPr lvl="0"/>
            <a:r>
              <a:rPr lang="ru-RU" dirty="0" smtClean="0"/>
              <a:t>Заголовок (</a:t>
            </a:r>
            <a:r>
              <a:rPr lang="en-US" dirty="0" smtClean="0"/>
              <a:t>Calibri</a:t>
            </a:r>
            <a:r>
              <a:rPr lang="ru-RU" dirty="0" smtClean="0"/>
              <a:t>, 24 </a:t>
            </a:r>
            <a:r>
              <a:rPr lang="ru-RU" dirty="0" err="1" smtClean="0"/>
              <a:t>пт</a:t>
            </a:r>
            <a:r>
              <a:rPr lang="ru-RU" dirty="0" smtClean="0"/>
              <a:t>, жирный)</a:t>
            </a:r>
          </a:p>
          <a:p>
            <a:pPr lvl="1"/>
            <a:r>
              <a:rPr lang="ru-RU" dirty="0" smtClean="0"/>
              <a:t>Первый уровень (</a:t>
            </a:r>
            <a:r>
              <a:rPr lang="ru-RU" dirty="0" err="1" smtClean="0"/>
              <a:t>Calibri</a:t>
            </a:r>
            <a:r>
              <a:rPr lang="ru-RU" dirty="0" smtClean="0"/>
              <a:t>, 20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2"/>
            <a:r>
              <a:rPr lang="ru-RU" dirty="0" smtClean="0"/>
              <a:t>Второй уровень (</a:t>
            </a:r>
            <a:r>
              <a:rPr lang="ru-RU" dirty="0" err="1" smtClean="0"/>
              <a:t>Calibri</a:t>
            </a:r>
            <a:r>
              <a:rPr lang="ru-RU" dirty="0" smtClean="0"/>
              <a:t>, 18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3"/>
            <a:r>
              <a:rPr lang="ru-RU" dirty="0" smtClean="0"/>
              <a:t>Третий уровень (</a:t>
            </a:r>
            <a:r>
              <a:rPr lang="ru-RU" dirty="0" err="1" smtClean="0"/>
              <a:t>Calibri</a:t>
            </a:r>
            <a:r>
              <a:rPr lang="ru-RU" dirty="0" smtClean="0"/>
              <a:t>, 16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5370696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8E68D-7C3A-4E26-BFCC-894622BFC40B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7972608"/>
      </p:ext>
    </p:extLst>
  </p:cSld>
  <p:clrMapOvr>
    <a:masterClrMapping/>
  </p:clrMapOvr>
  <p:transition/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0"/>
            <a:ext cx="6681390" cy="62738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B130A-56C9-4453-82B0-957D5B97766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6793360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маркирова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16122" y="6284668"/>
            <a:ext cx="5769420" cy="365881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Sans Serif"/>
                <a:cs typeface="Microsoft Sans Serif"/>
              </a:defRPr>
            </a:lvl1pPr>
          </a:lstStyle>
          <a:p>
            <a:pPr defTabSz="954155"/>
            <a:endParaRPr lang="ru-RU" dirty="0">
              <a:solidFill>
                <a:srgbClr val="41414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DDD8AE-41E1-471F-8F93-F6F27CD8EE67}" type="slidenum">
              <a:rPr lang="ru-RU" smtClean="0">
                <a:solidFill>
                  <a:srgbClr val="0D6186"/>
                </a:solidFill>
              </a:rPr>
              <a:pPr/>
              <a:t>‹#›</a:t>
            </a:fld>
            <a:endParaRPr lang="ru-RU" dirty="0">
              <a:solidFill>
                <a:srgbClr val="0D6186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634955" y="1576918"/>
            <a:ext cx="8531729" cy="4458607"/>
          </a:xfrm>
        </p:spPr>
        <p:txBody>
          <a:bodyPr/>
          <a:lstStyle>
            <a:lvl1pPr>
              <a:defRPr b="1" baseline="0">
                <a:solidFill>
                  <a:schemeClr val="accent3"/>
                </a:solidFill>
              </a:defRPr>
            </a:lvl1pPr>
            <a:lvl2pPr marL="4536" indent="0">
              <a:spcBef>
                <a:spcPts val="571"/>
              </a:spcBef>
              <a:buFontTx/>
              <a:buNone/>
              <a:defRPr baseline="0"/>
            </a:lvl2pPr>
            <a:lvl3pPr marL="774061" indent="-237359" defTabSz="514026">
              <a:buClr>
                <a:schemeClr val="accent3"/>
              </a:buClr>
              <a:buSzPct val="130000"/>
              <a:buFont typeface="Wingdings" pitchFamily="2" charset="2"/>
              <a:buChar char="§"/>
              <a:defRPr sz="1905" baseline="0">
                <a:solidFill>
                  <a:schemeClr val="tx1"/>
                </a:solidFill>
                <a:latin typeface="Microsoft Sans Serif"/>
                <a:cs typeface="Microsoft Sans Serif"/>
              </a:defRPr>
            </a:lvl3pPr>
            <a:lvl4pPr marL="1197375" indent="-237359">
              <a:spcBef>
                <a:spcPts val="571"/>
              </a:spcBef>
              <a:buClr>
                <a:schemeClr val="accent3"/>
              </a:buClr>
              <a:buFont typeface="Arial" pitchFamily="34" charset="0"/>
              <a:buChar char="•"/>
              <a:defRPr sz="1714" baseline="0">
                <a:latin typeface="Microsoft Sans Serif"/>
                <a:cs typeface="Microsoft Sans Serif"/>
              </a:defRPr>
            </a:lvl4pPr>
            <a:lvl5pPr marL="1794552" indent="-326557">
              <a:spcBef>
                <a:spcPts val="0"/>
              </a:spcBef>
              <a:buFont typeface="Calibri" pitchFamily="34" charset="0"/>
              <a:buChar char="–"/>
              <a:defRPr sz="1524" baseline="0">
                <a:latin typeface="Microsoft Sans Serif"/>
                <a:cs typeface="Microsoft Sans Serif"/>
              </a:defRPr>
            </a:lvl5pPr>
          </a:lstStyle>
          <a:p>
            <a:pPr lvl="0"/>
            <a:r>
              <a:rPr lang="ru-RU" dirty="0" smtClean="0"/>
              <a:t>Заголовок (</a:t>
            </a:r>
            <a:r>
              <a:rPr lang="en-US" dirty="0" smtClean="0"/>
              <a:t>Calibri, 24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r>
              <a:rPr lang="ru-RU" dirty="0" smtClean="0"/>
              <a:t>, жирный)</a:t>
            </a:r>
          </a:p>
          <a:p>
            <a:pPr lvl="1"/>
            <a:r>
              <a:rPr lang="ru-RU" dirty="0" smtClean="0"/>
              <a:t>Текст (</a:t>
            </a:r>
            <a:r>
              <a:rPr lang="en-US" dirty="0" smtClean="0"/>
              <a:t>Calibri, 24 </a:t>
            </a:r>
            <a:r>
              <a:rPr lang="ru-RU" dirty="0" err="1" smtClean="0"/>
              <a:t>пт</a:t>
            </a:r>
            <a:r>
              <a:rPr lang="en-US" dirty="0" smtClean="0"/>
              <a:t>)</a:t>
            </a:r>
            <a:endParaRPr lang="ru-RU" dirty="0" smtClean="0"/>
          </a:p>
          <a:p>
            <a:pPr lvl="2"/>
            <a:r>
              <a:rPr lang="ru-RU" dirty="0" smtClean="0"/>
              <a:t>Первый уровень (</a:t>
            </a:r>
            <a:r>
              <a:rPr lang="en-US" dirty="0" smtClean="0"/>
              <a:t>Calibri</a:t>
            </a:r>
            <a:r>
              <a:rPr lang="ru-RU" dirty="0" smtClean="0"/>
              <a:t>, 20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3"/>
            <a:r>
              <a:rPr lang="ru-RU" dirty="0" smtClean="0"/>
              <a:t>Второй уровень (</a:t>
            </a:r>
            <a:r>
              <a:rPr lang="en-US" dirty="0" smtClean="0"/>
              <a:t>Calibri</a:t>
            </a:r>
            <a:r>
              <a:rPr lang="ru-RU" dirty="0" smtClean="0"/>
              <a:t>, 18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4"/>
            <a:r>
              <a:rPr lang="ru-RU" dirty="0" smtClean="0"/>
              <a:t>Третий уровень (</a:t>
            </a:r>
            <a:r>
              <a:rPr lang="en-US" dirty="0" smtClean="0"/>
              <a:t>Calibri, </a:t>
            </a:r>
            <a:r>
              <a:rPr lang="ru-RU" dirty="0" smtClean="0"/>
              <a:t>16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1342734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Нумерова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16122" y="6284668"/>
            <a:ext cx="5769420" cy="365881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Sans Serif"/>
                <a:cs typeface="Microsoft Sans Serif"/>
              </a:defRPr>
            </a:lvl1pPr>
          </a:lstStyle>
          <a:p>
            <a:pPr defTabSz="954155"/>
            <a:endParaRPr lang="ru-RU" dirty="0">
              <a:solidFill>
                <a:srgbClr val="41414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DDD8AE-41E1-471F-8F93-F6F27CD8EE67}" type="slidenum">
              <a:rPr lang="ru-RU" smtClean="0">
                <a:solidFill>
                  <a:srgbClr val="0D6186"/>
                </a:solidFill>
              </a:rPr>
              <a:pPr/>
              <a:t>‹#›</a:t>
            </a:fld>
            <a:endParaRPr lang="ru-RU" dirty="0">
              <a:solidFill>
                <a:srgbClr val="0D6186"/>
              </a:solidFill>
            </a:endParaRPr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2" hasCustomPrompt="1"/>
          </p:nvPr>
        </p:nvSpPr>
        <p:spPr>
          <a:xfrm>
            <a:off x="634953" y="1576918"/>
            <a:ext cx="8600216" cy="4581071"/>
          </a:xfrm>
        </p:spPr>
        <p:txBody>
          <a:bodyPr/>
          <a:lstStyle>
            <a:lvl1pPr>
              <a:defRPr b="1"/>
            </a:lvl1pPr>
            <a:lvl2pPr marL="912487" indent="-435410">
              <a:buFont typeface="+mj-lt"/>
              <a:buAutoNum type="arabicPeriod"/>
              <a:defRPr/>
            </a:lvl2pPr>
            <a:lvl3pPr>
              <a:defRPr>
                <a:latin typeface="Microsoft Sans Serif"/>
                <a:cs typeface="Microsoft Sans Serif"/>
              </a:defRPr>
            </a:lvl3pPr>
            <a:lvl4pPr>
              <a:defRPr>
                <a:latin typeface="Microsoft Sans Serif"/>
                <a:cs typeface="Microsoft Sans Serif"/>
              </a:defRPr>
            </a:lvl4pPr>
          </a:lstStyle>
          <a:p>
            <a:pPr lvl="0"/>
            <a:r>
              <a:rPr lang="ru-RU" dirty="0" smtClean="0"/>
              <a:t>Заголовок (</a:t>
            </a:r>
            <a:r>
              <a:rPr lang="ru-RU" dirty="0" err="1" smtClean="0"/>
              <a:t>Calibri</a:t>
            </a:r>
            <a:r>
              <a:rPr lang="ru-RU" dirty="0" smtClean="0"/>
              <a:t>, 24 </a:t>
            </a:r>
            <a:r>
              <a:rPr lang="ru-RU" dirty="0" err="1" smtClean="0"/>
              <a:t>пт</a:t>
            </a:r>
            <a:r>
              <a:rPr lang="ru-RU" dirty="0" smtClean="0"/>
              <a:t>, жирный)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Второй уровень (</a:t>
            </a:r>
            <a:r>
              <a:rPr lang="ru-RU" dirty="0" err="1" smtClean="0"/>
              <a:t>Calibri</a:t>
            </a:r>
            <a:r>
              <a:rPr lang="ru-RU" dirty="0" smtClean="0"/>
              <a:t>, 18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3"/>
            <a:r>
              <a:rPr lang="ru-RU" dirty="0" smtClean="0"/>
              <a:t>Третий уровень (</a:t>
            </a:r>
            <a:r>
              <a:rPr lang="ru-RU" dirty="0" err="1" smtClean="0"/>
              <a:t>Calibri</a:t>
            </a:r>
            <a:r>
              <a:rPr lang="ru-RU" dirty="0" smtClean="0"/>
              <a:t>, 16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8271655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нумерованый спис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16122" y="6284668"/>
            <a:ext cx="5769420" cy="365881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Sans Serif"/>
                <a:cs typeface="Microsoft Sans Serif"/>
              </a:defRPr>
            </a:lvl1pPr>
          </a:lstStyle>
          <a:p>
            <a:pPr defTabSz="954155"/>
            <a:endParaRPr lang="ru-RU" dirty="0">
              <a:solidFill>
                <a:srgbClr val="41414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DDD8AE-41E1-471F-8F93-F6F27CD8EE67}" type="slidenum">
              <a:rPr lang="ru-RU" smtClean="0">
                <a:solidFill>
                  <a:srgbClr val="0D6186"/>
                </a:solidFill>
              </a:rPr>
              <a:pPr/>
              <a:t>‹#›</a:t>
            </a:fld>
            <a:endParaRPr lang="ru-RU" dirty="0">
              <a:solidFill>
                <a:srgbClr val="0D6186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634955" y="1576918"/>
            <a:ext cx="8531729" cy="4458607"/>
          </a:xfrm>
        </p:spPr>
        <p:txBody>
          <a:bodyPr/>
          <a:lstStyle>
            <a:lvl1pPr>
              <a:defRPr b="1" baseline="0">
                <a:solidFill>
                  <a:schemeClr val="accent3"/>
                </a:solidFill>
              </a:defRPr>
            </a:lvl1pPr>
            <a:lvl2pPr marL="4536" indent="0">
              <a:spcBef>
                <a:spcPts val="571"/>
              </a:spcBef>
              <a:buFontTx/>
              <a:buNone/>
              <a:defRPr baseline="0"/>
            </a:lvl2pPr>
            <a:lvl3pPr marL="972111" indent="-435410" defTabSz="514026">
              <a:buClr>
                <a:schemeClr val="accent3"/>
              </a:buClr>
              <a:buSzPct val="130000"/>
              <a:buFont typeface="+mj-lt"/>
              <a:buAutoNum type="arabicPeriod"/>
              <a:defRPr sz="1905" baseline="0">
                <a:latin typeface="Microsoft Sans Serif"/>
                <a:cs typeface="Microsoft Sans Serif"/>
              </a:defRPr>
            </a:lvl3pPr>
            <a:lvl4pPr marL="1286573" indent="-326557">
              <a:spcBef>
                <a:spcPts val="571"/>
              </a:spcBef>
              <a:buClr>
                <a:schemeClr val="accent3"/>
              </a:buClr>
              <a:buFont typeface="+mj-lt"/>
              <a:buAutoNum type="alphaLcParenR"/>
              <a:defRPr sz="1714" baseline="0">
                <a:latin typeface="Microsoft Sans Serif"/>
                <a:cs typeface="Microsoft Sans Serif"/>
              </a:defRPr>
            </a:lvl4pPr>
            <a:lvl5pPr marL="1794552" indent="-326557">
              <a:spcBef>
                <a:spcPts val="0"/>
              </a:spcBef>
              <a:buFont typeface="Calibri" pitchFamily="34" charset="0"/>
              <a:buChar char="–"/>
              <a:defRPr sz="1524" baseline="0">
                <a:latin typeface="Microsoft Sans Serif"/>
                <a:cs typeface="Microsoft Sans Serif"/>
              </a:defRPr>
            </a:lvl5pPr>
          </a:lstStyle>
          <a:p>
            <a:pPr lvl="0"/>
            <a:r>
              <a:rPr lang="ru-RU" dirty="0" smtClean="0"/>
              <a:t>Заголовок (</a:t>
            </a:r>
            <a:r>
              <a:rPr lang="en-US" dirty="0" smtClean="0"/>
              <a:t>Calibri, 24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r>
              <a:rPr lang="ru-RU" dirty="0" smtClean="0"/>
              <a:t>, жирный)</a:t>
            </a:r>
          </a:p>
          <a:p>
            <a:pPr lvl="1"/>
            <a:r>
              <a:rPr lang="ru-RU" dirty="0" smtClean="0"/>
              <a:t>Текст (</a:t>
            </a:r>
            <a:r>
              <a:rPr lang="en-US" dirty="0" smtClean="0"/>
              <a:t>Calibri, 24 </a:t>
            </a:r>
            <a:r>
              <a:rPr lang="ru-RU" dirty="0" err="1" smtClean="0"/>
              <a:t>пт</a:t>
            </a:r>
            <a:r>
              <a:rPr lang="en-US" dirty="0" smtClean="0"/>
              <a:t>)</a:t>
            </a:r>
            <a:endParaRPr lang="ru-RU" dirty="0" smtClean="0"/>
          </a:p>
          <a:p>
            <a:pPr lvl="2"/>
            <a:r>
              <a:rPr lang="ru-RU" dirty="0" smtClean="0"/>
              <a:t>Первый уровень (</a:t>
            </a:r>
            <a:r>
              <a:rPr lang="en-US" dirty="0" smtClean="0"/>
              <a:t>Calibri</a:t>
            </a:r>
            <a:r>
              <a:rPr lang="ru-RU" dirty="0" smtClean="0"/>
              <a:t>, 20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3"/>
            <a:r>
              <a:rPr lang="ru-RU" dirty="0" smtClean="0"/>
              <a:t>Второй уровень (</a:t>
            </a:r>
            <a:r>
              <a:rPr lang="en-US" dirty="0" smtClean="0"/>
              <a:t>Calibri</a:t>
            </a:r>
            <a:r>
              <a:rPr lang="ru-RU" dirty="0" smtClean="0"/>
              <a:t>, 18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4"/>
            <a:r>
              <a:rPr lang="ru-RU" dirty="0" smtClean="0"/>
              <a:t>Третий уровень (</a:t>
            </a:r>
            <a:r>
              <a:rPr lang="en-US" dirty="0" smtClean="0"/>
              <a:t>Calibri, </a:t>
            </a:r>
            <a:r>
              <a:rPr lang="ru-RU" dirty="0" smtClean="0"/>
              <a:t>16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1839567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ой слайд бел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80" tIns="43540" rIns="87080" bIns="43540" rtlCol="0" anchor="ctr"/>
          <a:lstStyle/>
          <a:p>
            <a:pPr algn="ctr" defTabSz="954155"/>
            <a:endParaRPr lang="ru-RU" sz="1821" dirty="0">
              <a:solidFill>
                <a:srgbClr val="FFFFFF"/>
              </a:solidFill>
              <a:cs typeface="Microsoft Sans Serif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DDD8AE-41E1-471F-8F93-F6F27CD8EE67}" type="slidenum">
              <a:rPr lang="ru-RU" smtClean="0">
                <a:solidFill>
                  <a:srgbClr val="0D6186"/>
                </a:solidFill>
              </a:rPr>
              <a:pPr/>
              <a:t>‹#›</a:t>
            </a:fld>
            <a:endParaRPr lang="ru-RU" dirty="0">
              <a:solidFill>
                <a:srgbClr val="0D61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97751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3" y="2181253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2952">
                <a:solidFill>
                  <a:schemeClr val="accent2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56" y="3284541"/>
            <a:ext cx="4055268" cy="649287"/>
          </a:xfrm>
          <a:ln/>
        </p:spPr>
        <p:txBody>
          <a:bodyPr anchor="ctr"/>
          <a:lstStyle>
            <a:lvl1pPr marL="0" indent="0">
              <a:buFontTx/>
              <a:buNone/>
              <a:defRPr sz="1429" b="1">
                <a:solidFill>
                  <a:schemeClr val="accent4"/>
                </a:solidFill>
              </a:defRPr>
            </a:lvl1pPr>
          </a:lstStyle>
          <a:p>
            <a:r>
              <a:rPr lang="ru-RU" dirty="0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24353596"/>
      </p:ext>
    </p:extLst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 слайд черны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 userDrawn="1"/>
        </p:nvSpPr>
        <p:spPr>
          <a:xfrm>
            <a:off x="0" y="0"/>
            <a:ext cx="990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87080" tIns="43540" rIns="87080" bIns="43540" rtlCol="0" anchor="ctr"/>
          <a:lstStyle/>
          <a:p>
            <a:pPr algn="ctr" defTabSz="954155"/>
            <a:endParaRPr lang="ru-RU" sz="1821" dirty="0">
              <a:solidFill>
                <a:srgbClr val="FFFFFF"/>
              </a:solidFill>
              <a:cs typeface="Microsoft Sans Serif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FDDD8AE-41E1-471F-8F93-F6F27CD8EE67}" type="slidenum">
              <a:rPr lang="ru-RU" smtClean="0">
                <a:solidFill>
                  <a:srgbClr val="FFFFFF"/>
                </a:solidFill>
              </a:rPr>
              <a:pPr/>
              <a:t>‹#›</a:t>
            </a:fld>
            <a:endParaRPr lang="ru-RU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6685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16122" y="6284668"/>
            <a:ext cx="5769420" cy="365881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Sans Serif"/>
                <a:cs typeface="Microsoft Sans Serif"/>
              </a:defRPr>
            </a:lvl1pPr>
          </a:lstStyle>
          <a:p>
            <a:pPr defTabSz="954155"/>
            <a:endParaRPr lang="ru-RU" dirty="0">
              <a:solidFill>
                <a:srgbClr val="41414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DDD8AE-41E1-471F-8F93-F6F27CD8EE67}" type="slidenum">
              <a:rPr lang="ru-RU" smtClean="0">
                <a:solidFill>
                  <a:srgbClr val="0D6186"/>
                </a:solidFill>
              </a:rPr>
              <a:pPr/>
              <a:t>‹#›</a:t>
            </a:fld>
            <a:endParaRPr lang="ru-RU" dirty="0">
              <a:solidFill>
                <a:srgbClr val="0D6186"/>
              </a:solidFill>
            </a:endParaRPr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581082" y="3949080"/>
            <a:ext cx="3796343" cy="2180356"/>
          </a:xfrm>
        </p:spPr>
        <p:txBody>
          <a:bodyPr/>
          <a:lstStyle>
            <a:lvl3pPr>
              <a:defRPr>
                <a:latin typeface="Microsoft Sans Serif"/>
                <a:cs typeface="Microsoft Sans Serif"/>
              </a:defRPr>
            </a:lvl3pPr>
            <a:lvl4pPr>
              <a:defRPr>
                <a:latin typeface="Microsoft Sans Serif"/>
                <a:cs typeface="Microsoft Sans Serif"/>
              </a:defRPr>
            </a:lvl4pPr>
          </a:lstStyle>
          <a:p>
            <a:pPr lvl="0"/>
            <a:r>
              <a:rPr lang="ru-RU" dirty="0" smtClean="0"/>
              <a:t>Заголовок (</a:t>
            </a:r>
            <a:r>
              <a:rPr lang="en-US" dirty="0" smtClean="0"/>
              <a:t>Calibri</a:t>
            </a:r>
            <a:r>
              <a:rPr lang="ru-RU" dirty="0" smtClean="0"/>
              <a:t>, 24 </a:t>
            </a:r>
            <a:r>
              <a:rPr lang="ru-RU" dirty="0" err="1" smtClean="0"/>
              <a:t>пт</a:t>
            </a:r>
            <a:r>
              <a:rPr lang="ru-RU" dirty="0" smtClean="0"/>
              <a:t>, жирный)</a:t>
            </a:r>
          </a:p>
          <a:p>
            <a:pPr lvl="1"/>
            <a:r>
              <a:rPr lang="ru-RU" dirty="0" smtClean="0"/>
              <a:t>Первый уровень (</a:t>
            </a:r>
            <a:r>
              <a:rPr lang="ru-RU" dirty="0" err="1" smtClean="0"/>
              <a:t>Calibri</a:t>
            </a:r>
            <a:r>
              <a:rPr lang="ru-RU" dirty="0" smtClean="0"/>
              <a:t>, 20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2"/>
            <a:r>
              <a:rPr lang="ru-RU" dirty="0" smtClean="0"/>
              <a:t>Второй уровень (</a:t>
            </a:r>
            <a:r>
              <a:rPr lang="ru-RU" dirty="0" err="1" smtClean="0"/>
              <a:t>Calibri</a:t>
            </a:r>
            <a:r>
              <a:rPr lang="ru-RU" dirty="0" smtClean="0"/>
              <a:t>, 18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3"/>
            <a:r>
              <a:rPr lang="ru-RU" dirty="0" smtClean="0"/>
              <a:t>Третий уровень (</a:t>
            </a:r>
            <a:r>
              <a:rPr lang="ru-RU" dirty="0" err="1" smtClean="0"/>
              <a:t>Calibri</a:t>
            </a:r>
            <a:r>
              <a:rPr lang="ru-RU" dirty="0" smtClean="0"/>
              <a:t>, 16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</p:txBody>
      </p:sp>
      <p:sp>
        <p:nvSpPr>
          <p:cNvPr id="19" name="Текст 5"/>
          <p:cNvSpPr>
            <a:spLocks noGrp="1"/>
          </p:cNvSpPr>
          <p:nvPr>
            <p:ph type="body" sz="quarter" idx="13" hasCustomPrompt="1"/>
          </p:nvPr>
        </p:nvSpPr>
        <p:spPr>
          <a:xfrm>
            <a:off x="5519712" y="3949080"/>
            <a:ext cx="3796343" cy="2180356"/>
          </a:xfrm>
        </p:spPr>
        <p:txBody>
          <a:bodyPr/>
          <a:lstStyle>
            <a:lvl3pPr>
              <a:defRPr>
                <a:latin typeface="Microsoft Sans Serif"/>
                <a:cs typeface="Microsoft Sans Serif"/>
              </a:defRPr>
            </a:lvl3pPr>
            <a:lvl4pPr>
              <a:defRPr>
                <a:latin typeface="Microsoft Sans Serif"/>
                <a:cs typeface="Microsoft Sans Serif"/>
              </a:defRPr>
            </a:lvl4pPr>
          </a:lstStyle>
          <a:p>
            <a:pPr lvl="0"/>
            <a:r>
              <a:rPr lang="ru-RU" dirty="0" smtClean="0"/>
              <a:t>Заголовок (</a:t>
            </a:r>
            <a:r>
              <a:rPr lang="en-US" dirty="0" smtClean="0"/>
              <a:t>Calibri</a:t>
            </a:r>
            <a:r>
              <a:rPr lang="ru-RU" dirty="0" smtClean="0"/>
              <a:t>, 24 </a:t>
            </a:r>
            <a:r>
              <a:rPr lang="ru-RU" dirty="0" err="1" smtClean="0"/>
              <a:t>пт</a:t>
            </a:r>
            <a:r>
              <a:rPr lang="ru-RU" dirty="0" smtClean="0"/>
              <a:t>, жирный)</a:t>
            </a:r>
          </a:p>
          <a:p>
            <a:pPr lvl="1"/>
            <a:r>
              <a:rPr lang="ru-RU" dirty="0" smtClean="0"/>
              <a:t>Первый уровень (</a:t>
            </a:r>
            <a:r>
              <a:rPr lang="ru-RU" dirty="0" err="1" smtClean="0"/>
              <a:t>Calibri</a:t>
            </a:r>
            <a:r>
              <a:rPr lang="ru-RU" dirty="0" smtClean="0"/>
              <a:t>, 20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2"/>
            <a:r>
              <a:rPr lang="ru-RU" dirty="0" smtClean="0"/>
              <a:t>Второй уровень (</a:t>
            </a:r>
            <a:r>
              <a:rPr lang="ru-RU" dirty="0" err="1" smtClean="0"/>
              <a:t>Calibri</a:t>
            </a:r>
            <a:r>
              <a:rPr lang="ru-RU" dirty="0" smtClean="0"/>
              <a:t>, 18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3"/>
            <a:r>
              <a:rPr lang="ru-RU" dirty="0" smtClean="0"/>
              <a:t>Третий уровень (</a:t>
            </a:r>
            <a:r>
              <a:rPr lang="ru-RU" dirty="0" err="1" smtClean="0"/>
              <a:t>Calibri</a:t>
            </a:r>
            <a:r>
              <a:rPr lang="ru-RU" dirty="0" smtClean="0"/>
              <a:t>, 16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</p:txBody>
      </p:sp>
      <p:sp>
        <p:nvSpPr>
          <p:cNvPr id="13" name="Рисунок 22"/>
          <p:cNvSpPr>
            <a:spLocks noGrp="1"/>
          </p:cNvSpPr>
          <p:nvPr>
            <p:ph type="pic" sz="quarter" idx="16" hasCustomPrompt="1"/>
          </p:nvPr>
        </p:nvSpPr>
        <p:spPr>
          <a:xfrm>
            <a:off x="592428" y="1936062"/>
            <a:ext cx="1785180" cy="157731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Место для рисунка</a:t>
            </a:r>
            <a:endParaRPr lang="ru-RU" dirty="0"/>
          </a:p>
        </p:txBody>
      </p:sp>
      <p:sp>
        <p:nvSpPr>
          <p:cNvPr id="14" name="Freeform 145"/>
          <p:cNvSpPr>
            <a:spLocks/>
          </p:cNvSpPr>
          <p:nvPr userDrawn="1"/>
        </p:nvSpPr>
        <p:spPr bwMode="auto">
          <a:xfrm flipV="1">
            <a:off x="592430" y="1632650"/>
            <a:ext cx="1795595" cy="165662"/>
          </a:xfrm>
          <a:custGeom>
            <a:avLst/>
            <a:gdLst>
              <a:gd name="T0" fmla="*/ 879 w 879"/>
              <a:gd name="T1" fmla="*/ 136 h 136"/>
              <a:gd name="T2" fmla="*/ 0 w 879"/>
              <a:gd name="T3" fmla="*/ 136 h 136"/>
              <a:gd name="T4" fmla="*/ 0 w 879"/>
              <a:gd name="T5" fmla="*/ 0 h 136"/>
              <a:gd name="T6" fmla="*/ 879 w 879"/>
              <a:gd name="T7" fmla="*/ 0 h 136"/>
              <a:gd name="T8" fmla="*/ 879 w 879"/>
              <a:gd name="T9" fmla="*/ 136 h 136"/>
              <a:gd name="T10" fmla="*/ 879 w 879"/>
              <a:gd name="T11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9" h="136">
                <a:moveTo>
                  <a:pt x="879" y="136"/>
                </a:moveTo>
                <a:lnTo>
                  <a:pt x="0" y="136"/>
                </a:lnTo>
                <a:lnTo>
                  <a:pt x="0" y="0"/>
                </a:lnTo>
                <a:lnTo>
                  <a:pt x="879" y="0"/>
                </a:lnTo>
                <a:lnTo>
                  <a:pt x="879" y="136"/>
                </a:lnTo>
                <a:lnTo>
                  <a:pt x="879" y="1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/>
          <a:p>
            <a:pPr defTabSz="954155"/>
            <a:endParaRPr lang="ru-RU" sz="1821" dirty="0">
              <a:solidFill>
                <a:srgbClr val="414142"/>
              </a:solidFill>
              <a:cs typeface="Microsoft Sans Serif"/>
            </a:endParaRPr>
          </a:p>
        </p:txBody>
      </p:sp>
      <p:sp>
        <p:nvSpPr>
          <p:cNvPr id="17" name="Freeform 146"/>
          <p:cNvSpPr>
            <a:spLocks/>
          </p:cNvSpPr>
          <p:nvPr userDrawn="1"/>
        </p:nvSpPr>
        <p:spPr bwMode="auto">
          <a:xfrm flipV="1">
            <a:off x="592430" y="3651133"/>
            <a:ext cx="1795595" cy="160790"/>
          </a:xfrm>
          <a:custGeom>
            <a:avLst/>
            <a:gdLst>
              <a:gd name="T0" fmla="*/ 879 w 879"/>
              <a:gd name="T1" fmla="*/ 132 h 132"/>
              <a:gd name="T2" fmla="*/ 0 w 879"/>
              <a:gd name="T3" fmla="*/ 132 h 132"/>
              <a:gd name="T4" fmla="*/ 0 w 879"/>
              <a:gd name="T5" fmla="*/ 0 h 132"/>
              <a:gd name="T6" fmla="*/ 879 w 879"/>
              <a:gd name="T7" fmla="*/ 0 h 132"/>
              <a:gd name="T8" fmla="*/ 879 w 879"/>
              <a:gd name="T9" fmla="*/ 132 h 132"/>
              <a:gd name="T10" fmla="*/ 879 w 879"/>
              <a:gd name="T11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9" h="132">
                <a:moveTo>
                  <a:pt x="879" y="132"/>
                </a:moveTo>
                <a:lnTo>
                  <a:pt x="0" y="132"/>
                </a:lnTo>
                <a:lnTo>
                  <a:pt x="0" y="0"/>
                </a:lnTo>
                <a:lnTo>
                  <a:pt x="879" y="0"/>
                </a:lnTo>
                <a:lnTo>
                  <a:pt x="879" y="132"/>
                </a:lnTo>
                <a:lnTo>
                  <a:pt x="879" y="1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/>
          <a:p>
            <a:pPr defTabSz="954155"/>
            <a:endParaRPr lang="ru-RU" sz="1821" dirty="0">
              <a:solidFill>
                <a:srgbClr val="414142"/>
              </a:solidFill>
              <a:cs typeface="Microsoft Sans Serif"/>
            </a:endParaRPr>
          </a:p>
        </p:txBody>
      </p:sp>
      <p:sp>
        <p:nvSpPr>
          <p:cNvPr id="20" name="Рисунок 22"/>
          <p:cNvSpPr>
            <a:spLocks noGrp="1"/>
          </p:cNvSpPr>
          <p:nvPr>
            <p:ph type="pic" sz="quarter" idx="17" hasCustomPrompt="1"/>
          </p:nvPr>
        </p:nvSpPr>
        <p:spPr>
          <a:xfrm>
            <a:off x="5548369" y="1936062"/>
            <a:ext cx="1785180" cy="1577318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Место для рисунка</a:t>
            </a:r>
            <a:endParaRPr lang="ru-RU" dirty="0"/>
          </a:p>
        </p:txBody>
      </p:sp>
      <p:sp>
        <p:nvSpPr>
          <p:cNvPr id="22" name="Freeform 145"/>
          <p:cNvSpPr>
            <a:spLocks/>
          </p:cNvSpPr>
          <p:nvPr userDrawn="1"/>
        </p:nvSpPr>
        <p:spPr bwMode="auto">
          <a:xfrm flipV="1">
            <a:off x="5548370" y="1632650"/>
            <a:ext cx="1795595" cy="165662"/>
          </a:xfrm>
          <a:custGeom>
            <a:avLst/>
            <a:gdLst>
              <a:gd name="T0" fmla="*/ 879 w 879"/>
              <a:gd name="T1" fmla="*/ 136 h 136"/>
              <a:gd name="T2" fmla="*/ 0 w 879"/>
              <a:gd name="T3" fmla="*/ 136 h 136"/>
              <a:gd name="T4" fmla="*/ 0 w 879"/>
              <a:gd name="T5" fmla="*/ 0 h 136"/>
              <a:gd name="T6" fmla="*/ 879 w 879"/>
              <a:gd name="T7" fmla="*/ 0 h 136"/>
              <a:gd name="T8" fmla="*/ 879 w 879"/>
              <a:gd name="T9" fmla="*/ 136 h 136"/>
              <a:gd name="T10" fmla="*/ 879 w 879"/>
              <a:gd name="T11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9" h="136">
                <a:moveTo>
                  <a:pt x="879" y="136"/>
                </a:moveTo>
                <a:lnTo>
                  <a:pt x="0" y="136"/>
                </a:lnTo>
                <a:lnTo>
                  <a:pt x="0" y="0"/>
                </a:lnTo>
                <a:lnTo>
                  <a:pt x="879" y="0"/>
                </a:lnTo>
                <a:lnTo>
                  <a:pt x="879" y="136"/>
                </a:lnTo>
                <a:lnTo>
                  <a:pt x="879" y="1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/>
          <a:p>
            <a:pPr defTabSz="954155"/>
            <a:endParaRPr lang="ru-RU" sz="1821" dirty="0">
              <a:solidFill>
                <a:srgbClr val="414142"/>
              </a:solidFill>
              <a:cs typeface="Microsoft Sans Serif"/>
            </a:endParaRPr>
          </a:p>
        </p:txBody>
      </p:sp>
      <p:sp>
        <p:nvSpPr>
          <p:cNvPr id="24" name="Freeform 146"/>
          <p:cNvSpPr>
            <a:spLocks/>
          </p:cNvSpPr>
          <p:nvPr userDrawn="1"/>
        </p:nvSpPr>
        <p:spPr bwMode="auto">
          <a:xfrm flipV="1">
            <a:off x="5548370" y="3651133"/>
            <a:ext cx="1795595" cy="160790"/>
          </a:xfrm>
          <a:custGeom>
            <a:avLst/>
            <a:gdLst>
              <a:gd name="T0" fmla="*/ 879 w 879"/>
              <a:gd name="T1" fmla="*/ 132 h 132"/>
              <a:gd name="T2" fmla="*/ 0 w 879"/>
              <a:gd name="T3" fmla="*/ 132 h 132"/>
              <a:gd name="T4" fmla="*/ 0 w 879"/>
              <a:gd name="T5" fmla="*/ 0 h 132"/>
              <a:gd name="T6" fmla="*/ 879 w 879"/>
              <a:gd name="T7" fmla="*/ 0 h 132"/>
              <a:gd name="T8" fmla="*/ 879 w 879"/>
              <a:gd name="T9" fmla="*/ 132 h 132"/>
              <a:gd name="T10" fmla="*/ 879 w 879"/>
              <a:gd name="T11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9" h="132">
                <a:moveTo>
                  <a:pt x="879" y="132"/>
                </a:moveTo>
                <a:lnTo>
                  <a:pt x="0" y="132"/>
                </a:lnTo>
                <a:lnTo>
                  <a:pt x="0" y="0"/>
                </a:lnTo>
                <a:lnTo>
                  <a:pt x="879" y="0"/>
                </a:lnTo>
                <a:lnTo>
                  <a:pt x="879" y="132"/>
                </a:lnTo>
                <a:lnTo>
                  <a:pt x="879" y="1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/>
          <a:p>
            <a:pPr defTabSz="954155"/>
            <a:endParaRPr lang="ru-RU" sz="1821" dirty="0">
              <a:solidFill>
                <a:srgbClr val="414142"/>
              </a:solidFill>
              <a:cs typeface="Microsoft Sans Serif"/>
            </a:endParaRPr>
          </a:p>
        </p:txBody>
      </p:sp>
      <p:grpSp>
        <p:nvGrpSpPr>
          <p:cNvPr id="15" name="Группа 14"/>
          <p:cNvGrpSpPr/>
          <p:nvPr userDrawn="1"/>
        </p:nvGrpSpPr>
        <p:grpSpPr>
          <a:xfrm>
            <a:off x="7321786" y="6319288"/>
            <a:ext cx="1259454" cy="288596"/>
            <a:chOff x="7637420" y="6635252"/>
            <a:chExt cx="1313748" cy="303026"/>
          </a:xfrm>
        </p:grpSpPr>
        <p:sp>
          <p:nvSpPr>
            <p:cNvPr id="16" name="Freeform 287"/>
            <p:cNvSpPr>
              <a:spLocks/>
            </p:cNvSpPr>
            <p:nvPr/>
          </p:nvSpPr>
          <p:spPr bwMode="auto">
            <a:xfrm>
              <a:off x="7637420" y="6700705"/>
              <a:ext cx="201933" cy="174543"/>
            </a:xfrm>
            <a:custGeom>
              <a:avLst/>
              <a:gdLst>
                <a:gd name="T0" fmla="*/ 0 w 85"/>
                <a:gd name="T1" fmla="*/ 72 h 72"/>
                <a:gd name="T2" fmla="*/ 85 w 85"/>
                <a:gd name="T3" fmla="*/ 72 h 72"/>
                <a:gd name="T4" fmla="*/ 85 w 85"/>
                <a:gd name="T5" fmla="*/ 0 h 72"/>
                <a:gd name="T6" fmla="*/ 0 w 85"/>
                <a:gd name="T7" fmla="*/ 0 h 72"/>
                <a:gd name="T8" fmla="*/ 0 w 85"/>
                <a:gd name="T9" fmla="*/ 72 h 72"/>
                <a:gd name="T10" fmla="*/ 0 w 85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72">
                  <a:moveTo>
                    <a:pt x="0" y="72"/>
                  </a:moveTo>
                  <a:lnTo>
                    <a:pt x="85" y="72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840" tIns="48920" rIns="97840" bIns="48920" numCol="1" anchor="t" anchorCtr="0" compatLnSpc="1">
              <a:prstTxWarp prst="textNoShape">
                <a:avLst/>
              </a:prstTxWarp>
            </a:bodyPr>
            <a:lstStyle/>
            <a:p>
              <a:pPr defTabSz="954155"/>
              <a:endParaRPr lang="ru-RU" sz="1821" dirty="0">
                <a:solidFill>
                  <a:srgbClr val="414142"/>
                </a:solidFill>
                <a:cs typeface="Microsoft Sans Serif"/>
              </a:endParaRPr>
            </a:p>
          </p:txBody>
        </p:sp>
        <p:sp>
          <p:nvSpPr>
            <p:cNvPr id="21" name="Freeform 288"/>
            <p:cNvSpPr>
              <a:spLocks/>
            </p:cNvSpPr>
            <p:nvPr/>
          </p:nvSpPr>
          <p:spPr bwMode="auto">
            <a:xfrm>
              <a:off x="7860734" y="6700705"/>
              <a:ext cx="201933" cy="174543"/>
            </a:xfrm>
            <a:custGeom>
              <a:avLst/>
              <a:gdLst>
                <a:gd name="T0" fmla="*/ 0 w 85"/>
                <a:gd name="T1" fmla="*/ 72 h 72"/>
                <a:gd name="T2" fmla="*/ 85 w 85"/>
                <a:gd name="T3" fmla="*/ 72 h 72"/>
                <a:gd name="T4" fmla="*/ 85 w 85"/>
                <a:gd name="T5" fmla="*/ 0 h 72"/>
                <a:gd name="T6" fmla="*/ 0 w 85"/>
                <a:gd name="T7" fmla="*/ 0 h 72"/>
                <a:gd name="T8" fmla="*/ 0 w 85"/>
                <a:gd name="T9" fmla="*/ 72 h 72"/>
                <a:gd name="T10" fmla="*/ 0 w 85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72">
                  <a:moveTo>
                    <a:pt x="0" y="72"/>
                  </a:moveTo>
                  <a:lnTo>
                    <a:pt x="85" y="72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840" tIns="48920" rIns="97840" bIns="48920" numCol="1" anchor="t" anchorCtr="0" compatLnSpc="1">
              <a:prstTxWarp prst="textNoShape">
                <a:avLst/>
              </a:prstTxWarp>
            </a:bodyPr>
            <a:lstStyle/>
            <a:p>
              <a:pPr defTabSz="954155"/>
              <a:endParaRPr lang="ru-RU" sz="1821" dirty="0">
                <a:solidFill>
                  <a:srgbClr val="414142"/>
                </a:solidFill>
                <a:cs typeface="Microsoft Sans Serif"/>
              </a:endParaRPr>
            </a:p>
          </p:txBody>
        </p:sp>
        <p:sp>
          <p:nvSpPr>
            <p:cNvPr id="23" name="Freeform 289"/>
            <p:cNvSpPr>
              <a:spLocks/>
            </p:cNvSpPr>
            <p:nvPr/>
          </p:nvSpPr>
          <p:spPr bwMode="auto">
            <a:xfrm>
              <a:off x="8084048" y="6700705"/>
              <a:ext cx="197181" cy="174543"/>
            </a:xfrm>
            <a:custGeom>
              <a:avLst/>
              <a:gdLst>
                <a:gd name="T0" fmla="*/ 0 w 83"/>
                <a:gd name="T1" fmla="*/ 72 h 72"/>
                <a:gd name="T2" fmla="*/ 83 w 83"/>
                <a:gd name="T3" fmla="*/ 72 h 72"/>
                <a:gd name="T4" fmla="*/ 83 w 83"/>
                <a:gd name="T5" fmla="*/ 0 h 72"/>
                <a:gd name="T6" fmla="*/ 0 w 83"/>
                <a:gd name="T7" fmla="*/ 0 h 72"/>
                <a:gd name="T8" fmla="*/ 0 w 83"/>
                <a:gd name="T9" fmla="*/ 72 h 72"/>
                <a:gd name="T10" fmla="*/ 0 w 83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72">
                  <a:moveTo>
                    <a:pt x="0" y="72"/>
                  </a:moveTo>
                  <a:lnTo>
                    <a:pt x="83" y="7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840" tIns="48920" rIns="97840" bIns="48920" numCol="1" anchor="t" anchorCtr="0" compatLnSpc="1">
              <a:prstTxWarp prst="textNoShape">
                <a:avLst/>
              </a:prstTxWarp>
            </a:bodyPr>
            <a:lstStyle/>
            <a:p>
              <a:pPr defTabSz="954155"/>
              <a:endParaRPr lang="ru-RU" sz="1821" dirty="0">
                <a:solidFill>
                  <a:srgbClr val="414142"/>
                </a:solidFill>
                <a:cs typeface="Microsoft Sans Serif"/>
              </a:endParaRPr>
            </a:p>
          </p:txBody>
        </p:sp>
        <p:sp>
          <p:nvSpPr>
            <p:cNvPr id="25" name="Freeform 290"/>
            <p:cNvSpPr>
              <a:spLocks/>
            </p:cNvSpPr>
            <p:nvPr/>
          </p:nvSpPr>
          <p:spPr bwMode="auto">
            <a:xfrm>
              <a:off x="8307363" y="6700705"/>
              <a:ext cx="197181" cy="174543"/>
            </a:xfrm>
            <a:custGeom>
              <a:avLst/>
              <a:gdLst>
                <a:gd name="T0" fmla="*/ 0 w 83"/>
                <a:gd name="T1" fmla="*/ 72 h 72"/>
                <a:gd name="T2" fmla="*/ 83 w 83"/>
                <a:gd name="T3" fmla="*/ 72 h 72"/>
                <a:gd name="T4" fmla="*/ 83 w 83"/>
                <a:gd name="T5" fmla="*/ 0 h 72"/>
                <a:gd name="T6" fmla="*/ 0 w 83"/>
                <a:gd name="T7" fmla="*/ 0 h 72"/>
                <a:gd name="T8" fmla="*/ 0 w 83"/>
                <a:gd name="T9" fmla="*/ 72 h 72"/>
                <a:gd name="T10" fmla="*/ 0 w 83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72">
                  <a:moveTo>
                    <a:pt x="0" y="72"/>
                  </a:moveTo>
                  <a:lnTo>
                    <a:pt x="83" y="7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840" tIns="48920" rIns="97840" bIns="48920" numCol="1" anchor="t" anchorCtr="0" compatLnSpc="1">
              <a:prstTxWarp prst="textNoShape">
                <a:avLst/>
              </a:prstTxWarp>
            </a:bodyPr>
            <a:lstStyle/>
            <a:p>
              <a:pPr defTabSz="954155"/>
              <a:endParaRPr lang="ru-RU" sz="1821" dirty="0">
                <a:solidFill>
                  <a:srgbClr val="414142"/>
                </a:solidFill>
                <a:cs typeface="Microsoft Sans Serif"/>
              </a:endParaRPr>
            </a:p>
          </p:txBody>
        </p:sp>
        <p:sp>
          <p:nvSpPr>
            <p:cNvPr id="26" name="Freeform 291"/>
            <p:cNvSpPr>
              <a:spLocks/>
            </p:cNvSpPr>
            <p:nvPr/>
          </p:nvSpPr>
          <p:spPr bwMode="auto">
            <a:xfrm>
              <a:off x="8753987" y="6700705"/>
              <a:ext cx="197181" cy="174543"/>
            </a:xfrm>
            <a:custGeom>
              <a:avLst/>
              <a:gdLst>
                <a:gd name="T0" fmla="*/ 0 w 83"/>
                <a:gd name="T1" fmla="*/ 72 h 72"/>
                <a:gd name="T2" fmla="*/ 83 w 83"/>
                <a:gd name="T3" fmla="*/ 72 h 72"/>
                <a:gd name="T4" fmla="*/ 83 w 83"/>
                <a:gd name="T5" fmla="*/ 0 h 72"/>
                <a:gd name="T6" fmla="*/ 0 w 83"/>
                <a:gd name="T7" fmla="*/ 0 h 72"/>
                <a:gd name="T8" fmla="*/ 0 w 83"/>
                <a:gd name="T9" fmla="*/ 72 h 72"/>
                <a:gd name="T10" fmla="*/ 0 w 83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72">
                  <a:moveTo>
                    <a:pt x="0" y="72"/>
                  </a:moveTo>
                  <a:lnTo>
                    <a:pt x="83" y="7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840" tIns="48920" rIns="97840" bIns="48920" numCol="1" anchor="t" anchorCtr="0" compatLnSpc="1">
              <a:prstTxWarp prst="textNoShape">
                <a:avLst/>
              </a:prstTxWarp>
            </a:bodyPr>
            <a:lstStyle/>
            <a:p>
              <a:pPr defTabSz="954155"/>
              <a:endParaRPr lang="ru-RU" sz="1821" dirty="0">
                <a:solidFill>
                  <a:srgbClr val="414142"/>
                </a:solidFill>
                <a:cs typeface="Microsoft Sans Serif"/>
              </a:endParaRPr>
            </a:p>
          </p:txBody>
        </p:sp>
        <p:sp>
          <p:nvSpPr>
            <p:cNvPr id="27" name="Freeform 292"/>
            <p:cNvSpPr>
              <a:spLocks/>
            </p:cNvSpPr>
            <p:nvPr/>
          </p:nvSpPr>
          <p:spPr bwMode="auto">
            <a:xfrm>
              <a:off x="8530676" y="6700705"/>
              <a:ext cx="197181" cy="174543"/>
            </a:xfrm>
            <a:custGeom>
              <a:avLst/>
              <a:gdLst>
                <a:gd name="T0" fmla="*/ 0 w 83"/>
                <a:gd name="T1" fmla="*/ 72 h 72"/>
                <a:gd name="T2" fmla="*/ 83 w 83"/>
                <a:gd name="T3" fmla="*/ 72 h 72"/>
                <a:gd name="T4" fmla="*/ 83 w 83"/>
                <a:gd name="T5" fmla="*/ 0 h 72"/>
                <a:gd name="T6" fmla="*/ 0 w 83"/>
                <a:gd name="T7" fmla="*/ 0 h 72"/>
                <a:gd name="T8" fmla="*/ 0 w 83"/>
                <a:gd name="T9" fmla="*/ 72 h 72"/>
                <a:gd name="T10" fmla="*/ 0 w 83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72">
                  <a:moveTo>
                    <a:pt x="0" y="72"/>
                  </a:moveTo>
                  <a:lnTo>
                    <a:pt x="83" y="7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840" tIns="48920" rIns="97840" bIns="48920" numCol="1" anchor="t" anchorCtr="0" compatLnSpc="1">
              <a:prstTxWarp prst="textNoShape">
                <a:avLst/>
              </a:prstTxWarp>
            </a:bodyPr>
            <a:lstStyle/>
            <a:p>
              <a:pPr defTabSz="954155"/>
              <a:endParaRPr lang="ru-RU" sz="1821" dirty="0">
                <a:solidFill>
                  <a:srgbClr val="414142"/>
                </a:solidFill>
                <a:cs typeface="Microsoft Sans Serif"/>
              </a:endParaRPr>
            </a:p>
          </p:txBody>
        </p:sp>
        <p:sp>
          <p:nvSpPr>
            <p:cNvPr id="28" name="Freeform 293"/>
            <p:cNvSpPr>
              <a:spLocks/>
            </p:cNvSpPr>
            <p:nvPr/>
          </p:nvSpPr>
          <p:spPr bwMode="auto">
            <a:xfrm>
              <a:off x="7860734" y="6906763"/>
              <a:ext cx="201933" cy="31515"/>
            </a:xfrm>
            <a:custGeom>
              <a:avLst/>
              <a:gdLst>
                <a:gd name="T0" fmla="*/ 0 w 85"/>
                <a:gd name="T1" fmla="*/ 13 h 13"/>
                <a:gd name="T2" fmla="*/ 85 w 85"/>
                <a:gd name="T3" fmla="*/ 13 h 13"/>
                <a:gd name="T4" fmla="*/ 85 w 85"/>
                <a:gd name="T5" fmla="*/ 0 h 13"/>
                <a:gd name="T6" fmla="*/ 0 w 85"/>
                <a:gd name="T7" fmla="*/ 0 h 13"/>
                <a:gd name="T8" fmla="*/ 0 w 85"/>
                <a:gd name="T9" fmla="*/ 13 h 13"/>
                <a:gd name="T10" fmla="*/ 0 w 85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3">
                  <a:moveTo>
                    <a:pt x="0" y="13"/>
                  </a:moveTo>
                  <a:lnTo>
                    <a:pt x="85" y="13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840" tIns="48920" rIns="97840" bIns="48920" numCol="1" anchor="t" anchorCtr="0" compatLnSpc="1">
              <a:prstTxWarp prst="textNoShape">
                <a:avLst/>
              </a:prstTxWarp>
            </a:bodyPr>
            <a:lstStyle/>
            <a:p>
              <a:pPr defTabSz="954155"/>
              <a:endParaRPr lang="ru-RU" sz="1821" dirty="0">
                <a:solidFill>
                  <a:srgbClr val="414142"/>
                </a:solidFill>
                <a:cs typeface="Microsoft Sans Serif"/>
              </a:endParaRPr>
            </a:p>
          </p:txBody>
        </p:sp>
        <p:sp>
          <p:nvSpPr>
            <p:cNvPr id="29" name="Freeform 294"/>
            <p:cNvSpPr>
              <a:spLocks/>
            </p:cNvSpPr>
            <p:nvPr/>
          </p:nvSpPr>
          <p:spPr bwMode="auto">
            <a:xfrm>
              <a:off x="8084048" y="6906763"/>
              <a:ext cx="201933" cy="31515"/>
            </a:xfrm>
            <a:custGeom>
              <a:avLst/>
              <a:gdLst>
                <a:gd name="T0" fmla="*/ 0 w 85"/>
                <a:gd name="T1" fmla="*/ 13 h 13"/>
                <a:gd name="T2" fmla="*/ 85 w 85"/>
                <a:gd name="T3" fmla="*/ 13 h 13"/>
                <a:gd name="T4" fmla="*/ 85 w 85"/>
                <a:gd name="T5" fmla="*/ 0 h 13"/>
                <a:gd name="T6" fmla="*/ 0 w 85"/>
                <a:gd name="T7" fmla="*/ 0 h 13"/>
                <a:gd name="T8" fmla="*/ 0 w 85"/>
                <a:gd name="T9" fmla="*/ 13 h 13"/>
                <a:gd name="T10" fmla="*/ 0 w 85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3">
                  <a:moveTo>
                    <a:pt x="0" y="13"/>
                  </a:moveTo>
                  <a:lnTo>
                    <a:pt x="85" y="13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840" tIns="48920" rIns="97840" bIns="48920" numCol="1" anchor="t" anchorCtr="0" compatLnSpc="1">
              <a:prstTxWarp prst="textNoShape">
                <a:avLst/>
              </a:prstTxWarp>
            </a:bodyPr>
            <a:lstStyle/>
            <a:p>
              <a:pPr defTabSz="954155"/>
              <a:endParaRPr lang="ru-RU" sz="1821" dirty="0">
                <a:solidFill>
                  <a:srgbClr val="414142"/>
                </a:solidFill>
                <a:cs typeface="Microsoft Sans Serif"/>
              </a:endParaRPr>
            </a:p>
          </p:txBody>
        </p:sp>
        <p:sp>
          <p:nvSpPr>
            <p:cNvPr id="30" name="Freeform 295"/>
            <p:cNvSpPr>
              <a:spLocks/>
            </p:cNvSpPr>
            <p:nvPr/>
          </p:nvSpPr>
          <p:spPr bwMode="auto">
            <a:xfrm>
              <a:off x="8307360" y="6906763"/>
              <a:ext cx="201933" cy="31515"/>
            </a:xfrm>
            <a:custGeom>
              <a:avLst/>
              <a:gdLst>
                <a:gd name="T0" fmla="*/ 0 w 85"/>
                <a:gd name="T1" fmla="*/ 13 h 13"/>
                <a:gd name="T2" fmla="*/ 85 w 85"/>
                <a:gd name="T3" fmla="*/ 13 h 13"/>
                <a:gd name="T4" fmla="*/ 85 w 85"/>
                <a:gd name="T5" fmla="*/ 0 h 13"/>
                <a:gd name="T6" fmla="*/ 0 w 85"/>
                <a:gd name="T7" fmla="*/ 0 h 13"/>
                <a:gd name="T8" fmla="*/ 0 w 85"/>
                <a:gd name="T9" fmla="*/ 13 h 13"/>
                <a:gd name="T10" fmla="*/ 0 w 85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3">
                  <a:moveTo>
                    <a:pt x="0" y="13"/>
                  </a:moveTo>
                  <a:lnTo>
                    <a:pt x="85" y="13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840" tIns="48920" rIns="97840" bIns="48920" numCol="1" anchor="t" anchorCtr="0" compatLnSpc="1">
              <a:prstTxWarp prst="textNoShape">
                <a:avLst/>
              </a:prstTxWarp>
            </a:bodyPr>
            <a:lstStyle/>
            <a:p>
              <a:pPr defTabSz="954155"/>
              <a:endParaRPr lang="ru-RU" sz="1821" dirty="0">
                <a:solidFill>
                  <a:srgbClr val="414142"/>
                </a:solidFill>
                <a:cs typeface="Microsoft Sans Serif"/>
              </a:endParaRPr>
            </a:p>
          </p:txBody>
        </p:sp>
        <p:sp>
          <p:nvSpPr>
            <p:cNvPr id="31" name="Freeform 296"/>
            <p:cNvSpPr>
              <a:spLocks/>
            </p:cNvSpPr>
            <p:nvPr/>
          </p:nvSpPr>
          <p:spPr bwMode="auto">
            <a:xfrm>
              <a:off x="8530676" y="6906763"/>
              <a:ext cx="197181" cy="31515"/>
            </a:xfrm>
            <a:custGeom>
              <a:avLst/>
              <a:gdLst>
                <a:gd name="T0" fmla="*/ 0 w 83"/>
                <a:gd name="T1" fmla="*/ 13 h 13"/>
                <a:gd name="T2" fmla="*/ 83 w 83"/>
                <a:gd name="T3" fmla="*/ 13 h 13"/>
                <a:gd name="T4" fmla="*/ 83 w 83"/>
                <a:gd name="T5" fmla="*/ 0 h 13"/>
                <a:gd name="T6" fmla="*/ 0 w 83"/>
                <a:gd name="T7" fmla="*/ 0 h 13"/>
                <a:gd name="T8" fmla="*/ 0 w 83"/>
                <a:gd name="T9" fmla="*/ 13 h 13"/>
                <a:gd name="T10" fmla="*/ 0 w 83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3">
                  <a:moveTo>
                    <a:pt x="0" y="13"/>
                  </a:moveTo>
                  <a:lnTo>
                    <a:pt x="83" y="13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840" tIns="48920" rIns="97840" bIns="48920" numCol="1" anchor="t" anchorCtr="0" compatLnSpc="1">
              <a:prstTxWarp prst="textNoShape">
                <a:avLst/>
              </a:prstTxWarp>
            </a:bodyPr>
            <a:lstStyle/>
            <a:p>
              <a:pPr defTabSz="954155"/>
              <a:endParaRPr lang="ru-RU" sz="1821" dirty="0">
                <a:solidFill>
                  <a:srgbClr val="414142"/>
                </a:solidFill>
                <a:cs typeface="Microsoft Sans Serif"/>
              </a:endParaRPr>
            </a:p>
          </p:txBody>
        </p:sp>
        <p:sp>
          <p:nvSpPr>
            <p:cNvPr id="32" name="Freeform 297"/>
            <p:cNvSpPr>
              <a:spLocks/>
            </p:cNvSpPr>
            <p:nvPr/>
          </p:nvSpPr>
          <p:spPr bwMode="auto">
            <a:xfrm>
              <a:off x="8753987" y="6906763"/>
              <a:ext cx="197181" cy="31515"/>
            </a:xfrm>
            <a:custGeom>
              <a:avLst/>
              <a:gdLst>
                <a:gd name="T0" fmla="*/ 0 w 83"/>
                <a:gd name="T1" fmla="*/ 13 h 13"/>
                <a:gd name="T2" fmla="*/ 83 w 83"/>
                <a:gd name="T3" fmla="*/ 13 h 13"/>
                <a:gd name="T4" fmla="*/ 83 w 83"/>
                <a:gd name="T5" fmla="*/ 0 h 13"/>
                <a:gd name="T6" fmla="*/ 0 w 83"/>
                <a:gd name="T7" fmla="*/ 0 h 13"/>
                <a:gd name="T8" fmla="*/ 0 w 83"/>
                <a:gd name="T9" fmla="*/ 13 h 13"/>
                <a:gd name="T10" fmla="*/ 0 w 83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3">
                  <a:moveTo>
                    <a:pt x="0" y="13"/>
                  </a:moveTo>
                  <a:lnTo>
                    <a:pt x="83" y="13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840" tIns="48920" rIns="97840" bIns="48920" numCol="1" anchor="t" anchorCtr="0" compatLnSpc="1">
              <a:prstTxWarp prst="textNoShape">
                <a:avLst/>
              </a:prstTxWarp>
            </a:bodyPr>
            <a:lstStyle/>
            <a:p>
              <a:pPr defTabSz="954155"/>
              <a:endParaRPr lang="ru-RU" sz="1821" dirty="0">
                <a:solidFill>
                  <a:srgbClr val="414142"/>
                </a:solidFill>
                <a:cs typeface="Microsoft Sans Serif"/>
              </a:endParaRPr>
            </a:p>
          </p:txBody>
        </p:sp>
        <p:sp>
          <p:nvSpPr>
            <p:cNvPr id="33" name="Freeform 298"/>
            <p:cNvSpPr>
              <a:spLocks/>
            </p:cNvSpPr>
            <p:nvPr/>
          </p:nvSpPr>
          <p:spPr bwMode="auto">
            <a:xfrm>
              <a:off x="7637420" y="6906763"/>
              <a:ext cx="201933" cy="31515"/>
            </a:xfrm>
            <a:custGeom>
              <a:avLst/>
              <a:gdLst>
                <a:gd name="T0" fmla="*/ 0 w 85"/>
                <a:gd name="T1" fmla="*/ 13 h 13"/>
                <a:gd name="T2" fmla="*/ 85 w 85"/>
                <a:gd name="T3" fmla="*/ 13 h 13"/>
                <a:gd name="T4" fmla="*/ 85 w 85"/>
                <a:gd name="T5" fmla="*/ 0 h 13"/>
                <a:gd name="T6" fmla="*/ 0 w 85"/>
                <a:gd name="T7" fmla="*/ 0 h 13"/>
                <a:gd name="T8" fmla="*/ 0 w 85"/>
                <a:gd name="T9" fmla="*/ 13 h 13"/>
                <a:gd name="T10" fmla="*/ 0 w 85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3">
                  <a:moveTo>
                    <a:pt x="0" y="13"/>
                  </a:moveTo>
                  <a:lnTo>
                    <a:pt x="85" y="13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840" tIns="48920" rIns="97840" bIns="48920" numCol="1" anchor="t" anchorCtr="0" compatLnSpc="1">
              <a:prstTxWarp prst="textNoShape">
                <a:avLst/>
              </a:prstTxWarp>
            </a:bodyPr>
            <a:lstStyle/>
            <a:p>
              <a:pPr defTabSz="954155"/>
              <a:endParaRPr lang="ru-RU" sz="1821" dirty="0">
                <a:solidFill>
                  <a:srgbClr val="414142"/>
                </a:solidFill>
                <a:cs typeface="Microsoft Sans Serif"/>
              </a:endParaRPr>
            </a:p>
          </p:txBody>
        </p:sp>
        <p:sp>
          <p:nvSpPr>
            <p:cNvPr id="34" name="Freeform 299"/>
            <p:cNvSpPr>
              <a:spLocks/>
            </p:cNvSpPr>
            <p:nvPr/>
          </p:nvSpPr>
          <p:spPr bwMode="auto">
            <a:xfrm>
              <a:off x="7860734" y="6635252"/>
              <a:ext cx="201933" cy="33940"/>
            </a:xfrm>
            <a:custGeom>
              <a:avLst/>
              <a:gdLst>
                <a:gd name="T0" fmla="*/ 0 w 85"/>
                <a:gd name="T1" fmla="*/ 14 h 14"/>
                <a:gd name="T2" fmla="*/ 85 w 85"/>
                <a:gd name="T3" fmla="*/ 14 h 14"/>
                <a:gd name="T4" fmla="*/ 85 w 85"/>
                <a:gd name="T5" fmla="*/ 0 h 14"/>
                <a:gd name="T6" fmla="*/ 0 w 85"/>
                <a:gd name="T7" fmla="*/ 0 h 14"/>
                <a:gd name="T8" fmla="*/ 0 w 85"/>
                <a:gd name="T9" fmla="*/ 14 h 14"/>
                <a:gd name="T10" fmla="*/ 0 w 8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4">
                  <a:moveTo>
                    <a:pt x="0" y="14"/>
                  </a:moveTo>
                  <a:lnTo>
                    <a:pt x="85" y="14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840" tIns="48920" rIns="97840" bIns="48920" numCol="1" anchor="t" anchorCtr="0" compatLnSpc="1">
              <a:prstTxWarp prst="textNoShape">
                <a:avLst/>
              </a:prstTxWarp>
            </a:bodyPr>
            <a:lstStyle/>
            <a:p>
              <a:pPr defTabSz="954155"/>
              <a:endParaRPr lang="ru-RU" sz="1821" dirty="0">
                <a:solidFill>
                  <a:srgbClr val="414142"/>
                </a:solidFill>
                <a:cs typeface="Microsoft Sans Serif"/>
              </a:endParaRPr>
            </a:p>
          </p:txBody>
        </p:sp>
        <p:sp>
          <p:nvSpPr>
            <p:cNvPr id="35" name="Freeform 300"/>
            <p:cNvSpPr>
              <a:spLocks/>
            </p:cNvSpPr>
            <p:nvPr/>
          </p:nvSpPr>
          <p:spPr bwMode="auto">
            <a:xfrm>
              <a:off x="8084048" y="6635252"/>
              <a:ext cx="201933" cy="33940"/>
            </a:xfrm>
            <a:custGeom>
              <a:avLst/>
              <a:gdLst>
                <a:gd name="T0" fmla="*/ 0 w 85"/>
                <a:gd name="T1" fmla="*/ 14 h 14"/>
                <a:gd name="T2" fmla="*/ 85 w 85"/>
                <a:gd name="T3" fmla="*/ 14 h 14"/>
                <a:gd name="T4" fmla="*/ 85 w 85"/>
                <a:gd name="T5" fmla="*/ 0 h 14"/>
                <a:gd name="T6" fmla="*/ 0 w 85"/>
                <a:gd name="T7" fmla="*/ 0 h 14"/>
                <a:gd name="T8" fmla="*/ 0 w 85"/>
                <a:gd name="T9" fmla="*/ 14 h 14"/>
                <a:gd name="T10" fmla="*/ 0 w 8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4">
                  <a:moveTo>
                    <a:pt x="0" y="14"/>
                  </a:moveTo>
                  <a:lnTo>
                    <a:pt x="85" y="14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840" tIns="48920" rIns="97840" bIns="48920" numCol="1" anchor="t" anchorCtr="0" compatLnSpc="1">
              <a:prstTxWarp prst="textNoShape">
                <a:avLst/>
              </a:prstTxWarp>
            </a:bodyPr>
            <a:lstStyle/>
            <a:p>
              <a:pPr defTabSz="954155"/>
              <a:endParaRPr lang="ru-RU" sz="1821" dirty="0">
                <a:solidFill>
                  <a:srgbClr val="414142"/>
                </a:solidFill>
                <a:cs typeface="Microsoft Sans Serif"/>
              </a:endParaRPr>
            </a:p>
          </p:txBody>
        </p:sp>
        <p:sp>
          <p:nvSpPr>
            <p:cNvPr id="36" name="Freeform 301"/>
            <p:cNvSpPr>
              <a:spLocks/>
            </p:cNvSpPr>
            <p:nvPr/>
          </p:nvSpPr>
          <p:spPr bwMode="auto">
            <a:xfrm>
              <a:off x="8307360" y="6635252"/>
              <a:ext cx="201933" cy="33940"/>
            </a:xfrm>
            <a:custGeom>
              <a:avLst/>
              <a:gdLst>
                <a:gd name="T0" fmla="*/ 0 w 85"/>
                <a:gd name="T1" fmla="*/ 14 h 14"/>
                <a:gd name="T2" fmla="*/ 85 w 85"/>
                <a:gd name="T3" fmla="*/ 14 h 14"/>
                <a:gd name="T4" fmla="*/ 85 w 85"/>
                <a:gd name="T5" fmla="*/ 0 h 14"/>
                <a:gd name="T6" fmla="*/ 0 w 85"/>
                <a:gd name="T7" fmla="*/ 0 h 14"/>
                <a:gd name="T8" fmla="*/ 0 w 85"/>
                <a:gd name="T9" fmla="*/ 14 h 14"/>
                <a:gd name="T10" fmla="*/ 0 w 8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4">
                  <a:moveTo>
                    <a:pt x="0" y="14"/>
                  </a:moveTo>
                  <a:lnTo>
                    <a:pt x="85" y="14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840" tIns="48920" rIns="97840" bIns="48920" numCol="1" anchor="t" anchorCtr="0" compatLnSpc="1">
              <a:prstTxWarp prst="textNoShape">
                <a:avLst/>
              </a:prstTxWarp>
            </a:bodyPr>
            <a:lstStyle/>
            <a:p>
              <a:pPr defTabSz="954155"/>
              <a:endParaRPr lang="ru-RU" sz="1821" dirty="0">
                <a:solidFill>
                  <a:srgbClr val="414142"/>
                </a:solidFill>
                <a:cs typeface="Microsoft Sans Serif"/>
              </a:endParaRPr>
            </a:p>
          </p:txBody>
        </p:sp>
        <p:sp>
          <p:nvSpPr>
            <p:cNvPr id="37" name="Freeform 302"/>
            <p:cNvSpPr>
              <a:spLocks/>
            </p:cNvSpPr>
            <p:nvPr/>
          </p:nvSpPr>
          <p:spPr bwMode="auto">
            <a:xfrm>
              <a:off x="8530676" y="6635252"/>
              <a:ext cx="197181" cy="33940"/>
            </a:xfrm>
            <a:custGeom>
              <a:avLst/>
              <a:gdLst>
                <a:gd name="T0" fmla="*/ 0 w 83"/>
                <a:gd name="T1" fmla="*/ 14 h 14"/>
                <a:gd name="T2" fmla="*/ 83 w 83"/>
                <a:gd name="T3" fmla="*/ 14 h 14"/>
                <a:gd name="T4" fmla="*/ 83 w 83"/>
                <a:gd name="T5" fmla="*/ 0 h 14"/>
                <a:gd name="T6" fmla="*/ 0 w 83"/>
                <a:gd name="T7" fmla="*/ 0 h 14"/>
                <a:gd name="T8" fmla="*/ 0 w 83"/>
                <a:gd name="T9" fmla="*/ 14 h 14"/>
                <a:gd name="T10" fmla="*/ 0 w 83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">
                  <a:moveTo>
                    <a:pt x="0" y="14"/>
                  </a:moveTo>
                  <a:lnTo>
                    <a:pt x="83" y="14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840" tIns="48920" rIns="97840" bIns="48920" numCol="1" anchor="t" anchorCtr="0" compatLnSpc="1">
              <a:prstTxWarp prst="textNoShape">
                <a:avLst/>
              </a:prstTxWarp>
            </a:bodyPr>
            <a:lstStyle/>
            <a:p>
              <a:pPr defTabSz="954155"/>
              <a:endParaRPr lang="ru-RU" sz="1821" dirty="0">
                <a:solidFill>
                  <a:srgbClr val="414142"/>
                </a:solidFill>
                <a:cs typeface="Microsoft Sans Serif"/>
              </a:endParaRPr>
            </a:p>
          </p:txBody>
        </p:sp>
        <p:sp>
          <p:nvSpPr>
            <p:cNvPr id="38" name="Freeform 303"/>
            <p:cNvSpPr>
              <a:spLocks/>
            </p:cNvSpPr>
            <p:nvPr/>
          </p:nvSpPr>
          <p:spPr bwMode="auto">
            <a:xfrm>
              <a:off x="8753987" y="6635252"/>
              <a:ext cx="197181" cy="33940"/>
            </a:xfrm>
            <a:custGeom>
              <a:avLst/>
              <a:gdLst>
                <a:gd name="T0" fmla="*/ 0 w 83"/>
                <a:gd name="T1" fmla="*/ 14 h 14"/>
                <a:gd name="T2" fmla="*/ 83 w 83"/>
                <a:gd name="T3" fmla="*/ 14 h 14"/>
                <a:gd name="T4" fmla="*/ 83 w 83"/>
                <a:gd name="T5" fmla="*/ 0 h 14"/>
                <a:gd name="T6" fmla="*/ 0 w 83"/>
                <a:gd name="T7" fmla="*/ 0 h 14"/>
                <a:gd name="T8" fmla="*/ 0 w 83"/>
                <a:gd name="T9" fmla="*/ 14 h 14"/>
                <a:gd name="T10" fmla="*/ 0 w 83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">
                  <a:moveTo>
                    <a:pt x="0" y="14"/>
                  </a:moveTo>
                  <a:lnTo>
                    <a:pt x="83" y="14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840" tIns="48920" rIns="97840" bIns="48920" numCol="1" anchor="t" anchorCtr="0" compatLnSpc="1">
              <a:prstTxWarp prst="textNoShape">
                <a:avLst/>
              </a:prstTxWarp>
            </a:bodyPr>
            <a:lstStyle/>
            <a:p>
              <a:pPr defTabSz="954155"/>
              <a:endParaRPr lang="ru-RU" sz="1821" dirty="0">
                <a:solidFill>
                  <a:srgbClr val="414142"/>
                </a:solidFill>
                <a:cs typeface="Microsoft Sans Serif"/>
              </a:endParaRPr>
            </a:p>
          </p:txBody>
        </p:sp>
        <p:sp>
          <p:nvSpPr>
            <p:cNvPr id="39" name="Freeform 304"/>
            <p:cNvSpPr>
              <a:spLocks/>
            </p:cNvSpPr>
            <p:nvPr/>
          </p:nvSpPr>
          <p:spPr bwMode="auto">
            <a:xfrm>
              <a:off x="7637420" y="6635252"/>
              <a:ext cx="201933" cy="33940"/>
            </a:xfrm>
            <a:custGeom>
              <a:avLst/>
              <a:gdLst>
                <a:gd name="T0" fmla="*/ 0 w 85"/>
                <a:gd name="T1" fmla="*/ 14 h 14"/>
                <a:gd name="T2" fmla="*/ 85 w 85"/>
                <a:gd name="T3" fmla="*/ 14 h 14"/>
                <a:gd name="T4" fmla="*/ 85 w 85"/>
                <a:gd name="T5" fmla="*/ 0 h 14"/>
                <a:gd name="T6" fmla="*/ 0 w 85"/>
                <a:gd name="T7" fmla="*/ 0 h 14"/>
                <a:gd name="T8" fmla="*/ 0 w 85"/>
                <a:gd name="T9" fmla="*/ 14 h 14"/>
                <a:gd name="T10" fmla="*/ 0 w 8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4">
                  <a:moveTo>
                    <a:pt x="0" y="14"/>
                  </a:moveTo>
                  <a:lnTo>
                    <a:pt x="85" y="14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840" tIns="48920" rIns="97840" bIns="48920" numCol="1" anchor="t" anchorCtr="0" compatLnSpc="1">
              <a:prstTxWarp prst="textNoShape">
                <a:avLst/>
              </a:prstTxWarp>
            </a:bodyPr>
            <a:lstStyle/>
            <a:p>
              <a:pPr defTabSz="954155"/>
              <a:endParaRPr lang="ru-RU" sz="1821" dirty="0">
                <a:solidFill>
                  <a:srgbClr val="414142"/>
                </a:solidFill>
                <a:cs typeface="Microsoft Sans Serif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178054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16122" y="6284668"/>
            <a:ext cx="5769420" cy="365881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Sans Serif"/>
                <a:cs typeface="Microsoft Sans Serif"/>
              </a:defRPr>
            </a:lvl1pPr>
          </a:lstStyle>
          <a:p>
            <a:pPr defTabSz="954155"/>
            <a:endParaRPr lang="ru-RU" dirty="0">
              <a:solidFill>
                <a:srgbClr val="41414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DDD8AE-41E1-471F-8F93-F6F27CD8EE67}" type="slidenum">
              <a:rPr lang="ru-RU" smtClean="0">
                <a:solidFill>
                  <a:srgbClr val="0D6186"/>
                </a:solidFill>
              </a:rPr>
              <a:pPr/>
              <a:t>‹#›</a:t>
            </a:fld>
            <a:endParaRPr lang="ru-RU" dirty="0">
              <a:solidFill>
                <a:srgbClr val="0D6186"/>
              </a:solidFill>
            </a:endParaRPr>
          </a:p>
        </p:txBody>
      </p:sp>
      <p:sp>
        <p:nvSpPr>
          <p:cNvPr id="18" name="Текст 5"/>
          <p:cNvSpPr>
            <a:spLocks noGrp="1"/>
          </p:cNvSpPr>
          <p:nvPr>
            <p:ph type="body" sz="quarter" idx="12" hasCustomPrompt="1"/>
          </p:nvPr>
        </p:nvSpPr>
        <p:spPr>
          <a:xfrm>
            <a:off x="581081" y="1572291"/>
            <a:ext cx="4371158" cy="4452329"/>
          </a:xfrm>
        </p:spPr>
        <p:txBody>
          <a:bodyPr/>
          <a:lstStyle>
            <a:lvl3pPr>
              <a:defRPr>
                <a:latin typeface="Microsoft Sans Serif"/>
                <a:cs typeface="Microsoft Sans Serif"/>
              </a:defRPr>
            </a:lvl3pPr>
            <a:lvl4pPr>
              <a:defRPr>
                <a:latin typeface="Microsoft Sans Serif"/>
                <a:cs typeface="Microsoft Sans Serif"/>
              </a:defRPr>
            </a:lvl4pPr>
          </a:lstStyle>
          <a:p>
            <a:pPr lvl="0"/>
            <a:r>
              <a:rPr lang="ru-RU" dirty="0" smtClean="0"/>
              <a:t>Заголовок (</a:t>
            </a:r>
            <a:r>
              <a:rPr lang="en-US" dirty="0" smtClean="0"/>
              <a:t>Calibri</a:t>
            </a:r>
            <a:r>
              <a:rPr lang="ru-RU" dirty="0" smtClean="0"/>
              <a:t>, 24 </a:t>
            </a:r>
            <a:r>
              <a:rPr lang="ru-RU" dirty="0" err="1" smtClean="0"/>
              <a:t>пт</a:t>
            </a:r>
            <a:r>
              <a:rPr lang="ru-RU" dirty="0" smtClean="0"/>
              <a:t>, жирный)</a:t>
            </a:r>
          </a:p>
          <a:p>
            <a:pPr lvl="1"/>
            <a:r>
              <a:rPr lang="ru-RU" dirty="0" smtClean="0"/>
              <a:t>Первый уровень (</a:t>
            </a:r>
            <a:r>
              <a:rPr lang="ru-RU" dirty="0" err="1" smtClean="0"/>
              <a:t>Calibri</a:t>
            </a:r>
            <a:r>
              <a:rPr lang="ru-RU" dirty="0" smtClean="0"/>
              <a:t>, 20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2"/>
            <a:r>
              <a:rPr lang="ru-RU" dirty="0" smtClean="0"/>
              <a:t>Второй уровень (</a:t>
            </a:r>
            <a:r>
              <a:rPr lang="ru-RU" dirty="0" err="1" smtClean="0"/>
              <a:t>Calibri</a:t>
            </a:r>
            <a:r>
              <a:rPr lang="ru-RU" dirty="0" smtClean="0"/>
              <a:t>, 18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3"/>
            <a:r>
              <a:rPr lang="ru-RU" dirty="0" smtClean="0"/>
              <a:t>Третий уровень (</a:t>
            </a:r>
            <a:r>
              <a:rPr lang="ru-RU" dirty="0" err="1" smtClean="0"/>
              <a:t>Calibri</a:t>
            </a:r>
            <a:r>
              <a:rPr lang="ru-RU" dirty="0" smtClean="0"/>
              <a:t>, 16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</p:txBody>
      </p:sp>
      <p:sp>
        <p:nvSpPr>
          <p:cNvPr id="10" name="Рисунок 22"/>
          <p:cNvSpPr>
            <a:spLocks noGrp="1"/>
          </p:cNvSpPr>
          <p:nvPr>
            <p:ph type="pic" sz="quarter" idx="15" hasCustomPrompt="1"/>
          </p:nvPr>
        </p:nvSpPr>
        <p:spPr>
          <a:xfrm>
            <a:off x="5656969" y="2125999"/>
            <a:ext cx="3659802" cy="3383322"/>
          </a:xfrm>
        </p:spPr>
        <p:txBody>
          <a:bodyPr/>
          <a:lstStyle>
            <a:lvl1pPr>
              <a:defRPr/>
            </a:lvl1pPr>
          </a:lstStyle>
          <a:p>
            <a:r>
              <a:rPr lang="ru-RU" dirty="0" smtClean="0"/>
              <a:t>Место для рисунка</a:t>
            </a:r>
            <a:endParaRPr lang="ru-RU" dirty="0"/>
          </a:p>
        </p:txBody>
      </p:sp>
      <p:sp>
        <p:nvSpPr>
          <p:cNvPr id="11" name="Freeform 145"/>
          <p:cNvSpPr>
            <a:spLocks/>
          </p:cNvSpPr>
          <p:nvPr userDrawn="1"/>
        </p:nvSpPr>
        <p:spPr bwMode="auto">
          <a:xfrm flipV="1">
            <a:off x="5656970" y="1582591"/>
            <a:ext cx="3659973" cy="337670"/>
          </a:xfrm>
          <a:custGeom>
            <a:avLst/>
            <a:gdLst>
              <a:gd name="T0" fmla="*/ 879 w 879"/>
              <a:gd name="T1" fmla="*/ 136 h 136"/>
              <a:gd name="T2" fmla="*/ 0 w 879"/>
              <a:gd name="T3" fmla="*/ 136 h 136"/>
              <a:gd name="T4" fmla="*/ 0 w 879"/>
              <a:gd name="T5" fmla="*/ 0 h 136"/>
              <a:gd name="T6" fmla="*/ 879 w 879"/>
              <a:gd name="T7" fmla="*/ 0 h 136"/>
              <a:gd name="T8" fmla="*/ 879 w 879"/>
              <a:gd name="T9" fmla="*/ 136 h 136"/>
              <a:gd name="T10" fmla="*/ 879 w 879"/>
              <a:gd name="T11" fmla="*/ 136 h 1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9" h="136">
                <a:moveTo>
                  <a:pt x="879" y="136"/>
                </a:moveTo>
                <a:lnTo>
                  <a:pt x="0" y="136"/>
                </a:lnTo>
                <a:lnTo>
                  <a:pt x="0" y="0"/>
                </a:lnTo>
                <a:lnTo>
                  <a:pt x="879" y="0"/>
                </a:lnTo>
                <a:lnTo>
                  <a:pt x="879" y="136"/>
                </a:lnTo>
                <a:lnTo>
                  <a:pt x="879" y="1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/>
          <a:p>
            <a:pPr defTabSz="954155"/>
            <a:endParaRPr lang="ru-RU" sz="1821" dirty="0">
              <a:solidFill>
                <a:srgbClr val="414142"/>
              </a:solidFill>
              <a:cs typeface="Microsoft Sans Serif"/>
            </a:endParaRPr>
          </a:p>
        </p:txBody>
      </p:sp>
      <p:sp>
        <p:nvSpPr>
          <p:cNvPr id="12" name="Freeform 146"/>
          <p:cNvSpPr>
            <a:spLocks/>
          </p:cNvSpPr>
          <p:nvPr userDrawn="1"/>
        </p:nvSpPr>
        <p:spPr bwMode="auto">
          <a:xfrm flipV="1">
            <a:off x="5656970" y="5696879"/>
            <a:ext cx="3659973" cy="327739"/>
          </a:xfrm>
          <a:custGeom>
            <a:avLst/>
            <a:gdLst>
              <a:gd name="T0" fmla="*/ 879 w 879"/>
              <a:gd name="T1" fmla="*/ 132 h 132"/>
              <a:gd name="T2" fmla="*/ 0 w 879"/>
              <a:gd name="T3" fmla="*/ 132 h 132"/>
              <a:gd name="T4" fmla="*/ 0 w 879"/>
              <a:gd name="T5" fmla="*/ 0 h 132"/>
              <a:gd name="T6" fmla="*/ 879 w 879"/>
              <a:gd name="T7" fmla="*/ 0 h 132"/>
              <a:gd name="T8" fmla="*/ 879 w 879"/>
              <a:gd name="T9" fmla="*/ 132 h 132"/>
              <a:gd name="T10" fmla="*/ 879 w 879"/>
              <a:gd name="T11" fmla="*/ 132 h 13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79" h="132">
                <a:moveTo>
                  <a:pt x="879" y="132"/>
                </a:moveTo>
                <a:lnTo>
                  <a:pt x="0" y="132"/>
                </a:lnTo>
                <a:lnTo>
                  <a:pt x="0" y="0"/>
                </a:lnTo>
                <a:lnTo>
                  <a:pt x="879" y="0"/>
                </a:lnTo>
                <a:lnTo>
                  <a:pt x="879" y="132"/>
                </a:lnTo>
                <a:lnTo>
                  <a:pt x="879" y="132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3175" tIns="46587" rIns="93175" bIns="46587" numCol="1" anchor="t" anchorCtr="0" compatLnSpc="1">
            <a:prstTxWarp prst="textNoShape">
              <a:avLst/>
            </a:prstTxWarp>
          </a:bodyPr>
          <a:lstStyle/>
          <a:p>
            <a:pPr defTabSz="954155"/>
            <a:endParaRPr lang="ru-RU" sz="1821" dirty="0">
              <a:solidFill>
                <a:srgbClr val="414142"/>
              </a:solidFill>
              <a:cs typeface="Microsoft Sans Serif"/>
            </a:endParaRPr>
          </a:p>
        </p:txBody>
      </p:sp>
      <p:grpSp>
        <p:nvGrpSpPr>
          <p:cNvPr id="9" name="Группа 8"/>
          <p:cNvGrpSpPr/>
          <p:nvPr userDrawn="1"/>
        </p:nvGrpSpPr>
        <p:grpSpPr>
          <a:xfrm>
            <a:off x="7321786" y="6319288"/>
            <a:ext cx="1259454" cy="288596"/>
            <a:chOff x="7637420" y="6635252"/>
            <a:chExt cx="1313748" cy="303026"/>
          </a:xfrm>
        </p:grpSpPr>
        <p:sp>
          <p:nvSpPr>
            <p:cNvPr id="13" name="Freeform 287"/>
            <p:cNvSpPr>
              <a:spLocks/>
            </p:cNvSpPr>
            <p:nvPr/>
          </p:nvSpPr>
          <p:spPr bwMode="auto">
            <a:xfrm>
              <a:off x="7637420" y="6700705"/>
              <a:ext cx="201933" cy="174543"/>
            </a:xfrm>
            <a:custGeom>
              <a:avLst/>
              <a:gdLst>
                <a:gd name="T0" fmla="*/ 0 w 85"/>
                <a:gd name="T1" fmla="*/ 72 h 72"/>
                <a:gd name="T2" fmla="*/ 85 w 85"/>
                <a:gd name="T3" fmla="*/ 72 h 72"/>
                <a:gd name="T4" fmla="*/ 85 w 85"/>
                <a:gd name="T5" fmla="*/ 0 h 72"/>
                <a:gd name="T6" fmla="*/ 0 w 85"/>
                <a:gd name="T7" fmla="*/ 0 h 72"/>
                <a:gd name="T8" fmla="*/ 0 w 85"/>
                <a:gd name="T9" fmla="*/ 72 h 72"/>
                <a:gd name="T10" fmla="*/ 0 w 85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72">
                  <a:moveTo>
                    <a:pt x="0" y="72"/>
                  </a:moveTo>
                  <a:lnTo>
                    <a:pt x="85" y="72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840" tIns="48920" rIns="97840" bIns="48920" numCol="1" anchor="t" anchorCtr="0" compatLnSpc="1">
              <a:prstTxWarp prst="textNoShape">
                <a:avLst/>
              </a:prstTxWarp>
            </a:bodyPr>
            <a:lstStyle/>
            <a:p>
              <a:pPr defTabSz="954155"/>
              <a:endParaRPr lang="ru-RU" sz="1821" dirty="0">
                <a:solidFill>
                  <a:srgbClr val="414142"/>
                </a:solidFill>
                <a:cs typeface="Microsoft Sans Serif"/>
              </a:endParaRPr>
            </a:p>
          </p:txBody>
        </p:sp>
        <p:sp>
          <p:nvSpPr>
            <p:cNvPr id="14" name="Freeform 288"/>
            <p:cNvSpPr>
              <a:spLocks/>
            </p:cNvSpPr>
            <p:nvPr/>
          </p:nvSpPr>
          <p:spPr bwMode="auto">
            <a:xfrm>
              <a:off x="7860734" y="6700705"/>
              <a:ext cx="201933" cy="174543"/>
            </a:xfrm>
            <a:custGeom>
              <a:avLst/>
              <a:gdLst>
                <a:gd name="T0" fmla="*/ 0 w 85"/>
                <a:gd name="T1" fmla="*/ 72 h 72"/>
                <a:gd name="T2" fmla="*/ 85 w 85"/>
                <a:gd name="T3" fmla="*/ 72 h 72"/>
                <a:gd name="T4" fmla="*/ 85 w 85"/>
                <a:gd name="T5" fmla="*/ 0 h 72"/>
                <a:gd name="T6" fmla="*/ 0 w 85"/>
                <a:gd name="T7" fmla="*/ 0 h 72"/>
                <a:gd name="T8" fmla="*/ 0 w 85"/>
                <a:gd name="T9" fmla="*/ 72 h 72"/>
                <a:gd name="T10" fmla="*/ 0 w 85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72">
                  <a:moveTo>
                    <a:pt x="0" y="72"/>
                  </a:moveTo>
                  <a:lnTo>
                    <a:pt x="85" y="72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840" tIns="48920" rIns="97840" bIns="48920" numCol="1" anchor="t" anchorCtr="0" compatLnSpc="1">
              <a:prstTxWarp prst="textNoShape">
                <a:avLst/>
              </a:prstTxWarp>
            </a:bodyPr>
            <a:lstStyle/>
            <a:p>
              <a:pPr defTabSz="954155"/>
              <a:endParaRPr lang="ru-RU" sz="1821" dirty="0">
                <a:solidFill>
                  <a:srgbClr val="414142"/>
                </a:solidFill>
                <a:cs typeface="Microsoft Sans Serif"/>
              </a:endParaRPr>
            </a:p>
          </p:txBody>
        </p:sp>
        <p:sp>
          <p:nvSpPr>
            <p:cNvPr id="15" name="Freeform 289"/>
            <p:cNvSpPr>
              <a:spLocks/>
            </p:cNvSpPr>
            <p:nvPr/>
          </p:nvSpPr>
          <p:spPr bwMode="auto">
            <a:xfrm>
              <a:off x="8084048" y="6700705"/>
              <a:ext cx="197181" cy="174543"/>
            </a:xfrm>
            <a:custGeom>
              <a:avLst/>
              <a:gdLst>
                <a:gd name="T0" fmla="*/ 0 w 83"/>
                <a:gd name="T1" fmla="*/ 72 h 72"/>
                <a:gd name="T2" fmla="*/ 83 w 83"/>
                <a:gd name="T3" fmla="*/ 72 h 72"/>
                <a:gd name="T4" fmla="*/ 83 w 83"/>
                <a:gd name="T5" fmla="*/ 0 h 72"/>
                <a:gd name="T6" fmla="*/ 0 w 83"/>
                <a:gd name="T7" fmla="*/ 0 h 72"/>
                <a:gd name="T8" fmla="*/ 0 w 83"/>
                <a:gd name="T9" fmla="*/ 72 h 72"/>
                <a:gd name="T10" fmla="*/ 0 w 83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72">
                  <a:moveTo>
                    <a:pt x="0" y="72"/>
                  </a:moveTo>
                  <a:lnTo>
                    <a:pt x="83" y="7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840" tIns="48920" rIns="97840" bIns="48920" numCol="1" anchor="t" anchorCtr="0" compatLnSpc="1">
              <a:prstTxWarp prst="textNoShape">
                <a:avLst/>
              </a:prstTxWarp>
            </a:bodyPr>
            <a:lstStyle/>
            <a:p>
              <a:pPr defTabSz="954155"/>
              <a:endParaRPr lang="ru-RU" sz="1821" dirty="0">
                <a:solidFill>
                  <a:srgbClr val="414142"/>
                </a:solidFill>
                <a:cs typeface="Microsoft Sans Serif"/>
              </a:endParaRPr>
            </a:p>
          </p:txBody>
        </p:sp>
        <p:sp>
          <p:nvSpPr>
            <p:cNvPr id="16" name="Freeform 290"/>
            <p:cNvSpPr>
              <a:spLocks/>
            </p:cNvSpPr>
            <p:nvPr/>
          </p:nvSpPr>
          <p:spPr bwMode="auto">
            <a:xfrm>
              <a:off x="8307363" y="6700705"/>
              <a:ext cx="197181" cy="174543"/>
            </a:xfrm>
            <a:custGeom>
              <a:avLst/>
              <a:gdLst>
                <a:gd name="T0" fmla="*/ 0 w 83"/>
                <a:gd name="T1" fmla="*/ 72 h 72"/>
                <a:gd name="T2" fmla="*/ 83 w 83"/>
                <a:gd name="T3" fmla="*/ 72 h 72"/>
                <a:gd name="T4" fmla="*/ 83 w 83"/>
                <a:gd name="T5" fmla="*/ 0 h 72"/>
                <a:gd name="T6" fmla="*/ 0 w 83"/>
                <a:gd name="T7" fmla="*/ 0 h 72"/>
                <a:gd name="T8" fmla="*/ 0 w 83"/>
                <a:gd name="T9" fmla="*/ 72 h 72"/>
                <a:gd name="T10" fmla="*/ 0 w 83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72">
                  <a:moveTo>
                    <a:pt x="0" y="72"/>
                  </a:moveTo>
                  <a:lnTo>
                    <a:pt x="83" y="7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840" tIns="48920" rIns="97840" bIns="48920" numCol="1" anchor="t" anchorCtr="0" compatLnSpc="1">
              <a:prstTxWarp prst="textNoShape">
                <a:avLst/>
              </a:prstTxWarp>
            </a:bodyPr>
            <a:lstStyle/>
            <a:p>
              <a:pPr defTabSz="954155"/>
              <a:endParaRPr lang="ru-RU" sz="1821" dirty="0">
                <a:solidFill>
                  <a:srgbClr val="414142"/>
                </a:solidFill>
                <a:cs typeface="Microsoft Sans Serif"/>
              </a:endParaRPr>
            </a:p>
          </p:txBody>
        </p:sp>
        <p:sp>
          <p:nvSpPr>
            <p:cNvPr id="17" name="Freeform 291"/>
            <p:cNvSpPr>
              <a:spLocks/>
            </p:cNvSpPr>
            <p:nvPr/>
          </p:nvSpPr>
          <p:spPr bwMode="auto">
            <a:xfrm>
              <a:off x="8753987" y="6700705"/>
              <a:ext cx="197181" cy="174543"/>
            </a:xfrm>
            <a:custGeom>
              <a:avLst/>
              <a:gdLst>
                <a:gd name="T0" fmla="*/ 0 w 83"/>
                <a:gd name="T1" fmla="*/ 72 h 72"/>
                <a:gd name="T2" fmla="*/ 83 w 83"/>
                <a:gd name="T3" fmla="*/ 72 h 72"/>
                <a:gd name="T4" fmla="*/ 83 w 83"/>
                <a:gd name="T5" fmla="*/ 0 h 72"/>
                <a:gd name="T6" fmla="*/ 0 w 83"/>
                <a:gd name="T7" fmla="*/ 0 h 72"/>
                <a:gd name="T8" fmla="*/ 0 w 83"/>
                <a:gd name="T9" fmla="*/ 72 h 72"/>
                <a:gd name="T10" fmla="*/ 0 w 83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72">
                  <a:moveTo>
                    <a:pt x="0" y="72"/>
                  </a:moveTo>
                  <a:lnTo>
                    <a:pt x="83" y="7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840" tIns="48920" rIns="97840" bIns="48920" numCol="1" anchor="t" anchorCtr="0" compatLnSpc="1">
              <a:prstTxWarp prst="textNoShape">
                <a:avLst/>
              </a:prstTxWarp>
            </a:bodyPr>
            <a:lstStyle/>
            <a:p>
              <a:pPr defTabSz="954155"/>
              <a:endParaRPr lang="ru-RU" sz="1821" dirty="0">
                <a:solidFill>
                  <a:srgbClr val="414142"/>
                </a:solidFill>
                <a:cs typeface="Microsoft Sans Serif"/>
              </a:endParaRPr>
            </a:p>
          </p:txBody>
        </p:sp>
        <p:sp>
          <p:nvSpPr>
            <p:cNvPr id="19" name="Freeform 292"/>
            <p:cNvSpPr>
              <a:spLocks/>
            </p:cNvSpPr>
            <p:nvPr/>
          </p:nvSpPr>
          <p:spPr bwMode="auto">
            <a:xfrm>
              <a:off x="8530676" y="6700705"/>
              <a:ext cx="197181" cy="174543"/>
            </a:xfrm>
            <a:custGeom>
              <a:avLst/>
              <a:gdLst>
                <a:gd name="T0" fmla="*/ 0 w 83"/>
                <a:gd name="T1" fmla="*/ 72 h 72"/>
                <a:gd name="T2" fmla="*/ 83 w 83"/>
                <a:gd name="T3" fmla="*/ 72 h 72"/>
                <a:gd name="T4" fmla="*/ 83 w 83"/>
                <a:gd name="T5" fmla="*/ 0 h 72"/>
                <a:gd name="T6" fmla="*/ 0 w 83"/>
                <a:gd name="T7" fmla="*/ 0 h 72"/>
                <a:gd name="T8" fmla="*/ 0 w 83"/>
                <a:gd name="T9" fmla="*/ 72 h 72"/>
                <a:gd name="T10" fmla="*/ 0 w 83"/>
                <a:gd name="T11" fmla="*/ 72 h 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72">
                  <a:moveTo>
                    <a:pt x="0" y="72"/>
                  </a:moveTo>
                  <a:lnTo>
                    <a:pt x="83" y="72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840" tIns="48920" rIns="97840" bIns="48920" numCol="1" anchor="t" anchorCtr="0" compatLnSpc="1">
              <a:prstTxWarp prst="textNoShape">
                <a:avLst/>
              </a:prstTxWarp>
            </a:bodyPr>
            <a:lstStyle/>
            <a:p>
              <a:pPr defTabSz="954155"/>
              <a:endParaRPr lang="ru-RU" sz="1821" dirty="0">
                <a:solidFill>
                  <a:srgbClr val="414142"/>
                </a:solidFill>
                <a:cs typeface="Microsoft Sans Serif"/>
              </a:endParaRPr>
            </a:p>
          </p:txBody>
        </p:sp>
        <p:sp>
          <p:nvSpPr>
            <p:cNvPr id="20" name="Freeform 293"/>
            <p:cNvSpPr>
              <a:spLocks/>
            </p:cNvSpPr>
            <p:nvPr/>
          </p:nvSpPr>
          <p:spPr bwMode="auto">
            <a:xfrm>
              <a:off x="7860734" y="6906763"/>
              <a:ext cx="201933" cy="31515"/>
            </a:xfrm>
            <a:custGeom>
              <a:avLst/>
              <a:gdLst>
                <a:gd name="T0" fmla="*/ 0 w 85"/>
                <a:gd name="T1" fmla="*/ 13 h 13"/>
                <a:gd name="T2" fmla="*/ 85 w 85"/>
                <a:gd name="T3" fmla="*/ 13 h 13"/>
                <a:gd name="T4" fmla="*/ 85 w 85"/>
                <a:gd name="T5" fmla="*/ 0 h 13"/>
                <a:gd name="T6" fmla="*/ 0 w 85"/>
                <a:gd name="T7" fmla="*/ 0 h 13"/>
                <a:gd name="T8" fmla="*/ 0 w 85"/>
                <a:gd name="T9" fmla="*/ 13 h 13"/>
                <a:gd name="T10" fmla="*/ 0 w 85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3">
                  <a:moveTo>
                    <a:pt x="0" y="13"/>
                  </a:moveTo>
                  <a:lnTo>
                    <a:pt x="85" y="13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840" tIns="48920" rIns="97840" bIns="48920" numCol="1" anchor="t" anchorCtr="0" compatLnSpc="1">
              <a:prstTxWarp prst="textNoShape">
                <a:avLst/>
              </a:prstTxWarp>
            </a:bodyPr>
            <a:lstStyle/>
            <a:p>
              <a:pPr defTabSz="954155"/>
              <a:endParaRPr lang="ru-RU" sz="1821" dirty="0">
                <a:solidFill>
                  <a:srgbClr val="414142"/>
                </a:solidFill>
                <a:cs typeface="Microsoft Sans Serif"/>
              </a:endParaRPr>
            </a:p>
          </p:txBody>
        </p:sp>
        <p:sp>
          <p:nvSpPr>
            <p:cNvPr id="21" name="Freeform 294"/>
            <p:cNvSpPr>
              <a:spLocks/>
            </p:cNvSpPr>
            <p:nvPr/>
          </p:nvSpPr>
          <p:spPr bwMode="auto">
            <a:xfrm>
              <a:off x="8084048" y="6906763"/>
              <a:ext cx="201933" cy="31515"/>
            </a:xfrm>
            <a:custGeom>
              <a:avLst/>
              <a:gdLst>
                <a:gd name="T0" fmla="*/ 0 w 85"/>
                <a:gd name="T1" fmla="*/ 13 h 13"/>
                <a:gd name="T2" fmla="*/ 85 w 85"/>
                <a:gd name="T3" fmla="*/ 13 h 13"/>
                <a:gd name="T4" fmla="*/ 85 w 85"/>
                <a:gd name="T5" fmla="*/ 0 h 13"/>
                <a:gd name="T6" fmla="*/ 0 w 85"/>
                <a:gd name="T7" fmla="*/ 0 h 13"/>
                <a:gd name="T8" fmla="*/ 0 w 85"/>
                <a:gd name="T9" fmla="*/ 13 h 13"/>
                <a:gd name="T10" fmla="*/ 0 w 85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3">
                  <a:moveTo>
                    <a:pt x="0" y="13"/>
                  </a:moveTo>
                  <a:lnTo>
                    <a:pt x="85" y="13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840" tIns="48920" rIns="97840" bIns="48920" numCol="1" anchor="t" anchorCtr="0" compatLnSpc="1">
              <a:prstTxWarp prst="textNoShape">
                <a:avLst/>
              </a:prstTxWarp>
            </a:bodyPr>
            <a:lstStyle/>
            <a:p>
              <a:pPr defTabSz="954155"/>
              <a:endParaRPr lang="ru-RU" sz="1821" dirty="0">
                <a:solidFill>
                  <a:srgbClr val="414142"/>
                </a:solidFill>
                <a:cs typeface="Microsoft Sans Serif"/>
              </a:endParaRPr>
            </a:p>
          </p:txBody>
        </p:sp>
        <p:sp>
          <p:nvSpPr>
            <p:cNvPr id="22" name="Freeform 295"/>
            <p:cNvSpPr>
              <a:spLocks/>
            </p:cNvSpPr>
            <p:nvPr/>
          </p:nvSpPr>
          <p:spPr bwMode="auto">
            <a:xfrm>
              <a:off x="8307360" y="6906763"/>
              <a:ext cx="201933" cy="31515"/>
            </a:xfrm>
            <a:custGeom>
              <a:avLst/>
              <a:gdLst>
                <a:gd name="T0" fmla="*/ 0 w 85"/>
                <a:gd name="T1" fmla="*/ 13 h 13"/>
                <a:gd name="T2" fmla="*/ 85 w 85"/>
                <a:gd name="T3" fmla="*/ 13 h 13"/>
                <a:gd name="T4" fmla="*/ 85 w 85"/>
                <a:gd name="T5" fmla="*/ 0 h 13"/>
                <a:gd name="T6" fmla="*/ 0 w 85"/>
                <a:gd name="T7" fmla="*/ 0 h 13"/>
                <a:gd name="T8" fmla="*/ 0 w 85"/>
                <a:gd name="T9" fmla="*/ 13 h 13"/>
                <a:gd name="T10" fmla="*/ 0 w 85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3">
                  <a:moveTo>
                    <a:pt x="0" y="13"/>
                  </a:moveTo>
                  <a:lnTo>
                    <a:pt x="85" y="13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840" tIns="48920" rIns="97840" bIns="48920" numCol="1" anchor="t" anchorCtr="0" compatLnSpc="1">
              <a:prstTxWarp prst="textNoShape">
                <a:avLst/>
              </a:prstTxWarp>
            </a:bodyPr>
            <a:lstStyle/>
            <a:p>
              <a:pPr defTabSz="954155"/>
              <a:endParaRPr lang="ru-RU" sz="1821" dirty="0">
                <a:solidFill>
                  <a:srgbClr val="414142"/>
                </a:solidFill>
                <a:cs typeface="Microsoft Sans Serif"/>
              </a:endParaRPr>
            </a:p>
          </p:txBody>
        </p:sp>
        <p:sp>
          <p:nvSpPr>
            <p:cNvPr id="23" name="Freeform 296"/>
            <p:cNvSpPr>
              <a:spLocks/>
            </p:cNvSpPr>
            <p:nvPr/>
          </p:nvSpPr>
          <p:spPr bwMode="auto">
            <a:xfrm>
              <a:off x="8530676" y="6906763"/>
              <a:ext cx="197181" cy="31515"/>
            </a:xfrm>
            <a:custGeom>
              <a:avLst/>
              <a:gdLst>
                <a:gd name="T0" fmla="*/ 0 w 83"/>
                <a:gd name="T1" fmla="*/ 13 h 13"/>
                <a:gd name="T2" fmla="*/ 83 w 83"/>
                <a:gd name="T3" fmla="*/ 13 h 13"/>
                <a:gd name="T4" fmla="*/ 83 w 83"/>
                <a:gd name="T5" fmla="*/ 0 h 13"/>
                <a:gd name="T6" fmla="*/ 0 w 83"/>
                <a:gd name="T7" fmla="*/ 0 h 13"/>
                <a:gd name="T8" fmla="*/ 0 w 83"/>
                <a:gd name="T9" fmla="*/ 13 h 13"/>
                <a:gd name="T10" fmla="*/ 0 w 83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3">
                  <a:moveTo>
                    <a:pt x="0" y="13"/>
                  </a:moveTo>
                  <a:lnTo>
                    <a:pt x="83" y="13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840" tIns="48920" rIns="97840" bIns="48920" numCol="1" anchor="t" anchorCtr="0" compatLnSpc="1">
              <a:prstTxWarp prst="textNoShape">
                <a:avLst/>
              </a:prstTxWarp>
            </a:bodyPr>
            <a:lstStyle/>
            <a:p>
              <a:pPr defTabSz="954155"/>
              <a:endParaRPr lang="ru-RU" sz="1821" dirty="0">
                <a:solidFill>
                  <a:srgbClr val="414142"/>
                </a:solidFill>
                <a:cs typeface="Microsoft Sans Serif"/>
              </a:endParaRPr>
            </a:p>
          </p:txBody>
        </p:sp>
        <p:sp>
          <p:nvSpPr>
            <p:cNvPr id="24" name="Freeform 297"/>
            <p:cNvSpPr>
              <a:spLocks/>
            </p:cNvSpPr>
            <p:nvPr/>
          </p:nvSpPr>
          <p:spPr bwMode="auto">
            <a:xfrm>
              <a:off x="8753987" y="6906763"/>
              <a:ext cx="197181" cy="31515"/>
            </a:xfrm>
            <a:custGeom>
              <a:avLst/>
              <a:gdLst>
                <a:gd name="T0" fmla="*/ 0 w 83"/>
                <a:gd name="T1" fmla="*/ 13 h 13"/>
                <a:gd name="T2" fmla="*/ 83 w 83"/>
                <a:gd name="T3" fmla="*/ 13 h 13"/>
                <a:gd name="T4" fmla="*/ 83 w 83"/>
                <a:gd name="T5" fmla="*/ 0 h 13"/>
                <a:gd name="T6" fmla="*/ 0 w 83"/>
                <a:gd name="T7" fmla="*/ 0 h 13"/>
                <a:gd name="T8" fmla="*/ 0 w 83"/>
                <a:gd name="T9" fmla="*/ 13 h 13"/>
                <a:gd name="T10" fmla="*/ 0 w 83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3">
                  <a:moveTo>
                    <a:pt x="0" y="13"/>
                  </a:moveTo>
                  <a:lnTo>
                    <a:pt x="83" y="13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840" tIns="48920" rIns="97840" bIns="48920" numCol="1" anchor="t" anchorCtr="0" compatLnSpc="1">
              <a:prstTxWarp prst="textNoShape">
                <a:avLst/>
              </a:prstTxWarp>
            </a:bodyPr>
            <a:lstStyle/>
            <a:p>
              <a:pPr defTabSz="954155"/>
              <a:endParaRPr lang="ru-RU" sz="1821" dirty="0">
                <a:solidFill>
                  <a:srgbClr val="414142"/>
                </a:solidFill>
                <a:cs typeface="Microsoft Sans Serif"/>
              </a:endParaRPr>
            </a:p>
          </p:txBody>
        </p:sp>
        <p:sp>
          <p:nvSpPr>
            <p:cNvPr id="25" name="Freeform 298"/>
            <p:cNvSpPr>
              <a:spLocks/>
            </p:cNvSpPr>
            <p:nvPr/>
          </p:nvSpPr>
          <p:spPr bwMode="auto">
            <a:xfrm>
              <a:off x="7637420" y="6906763"/>
              <a:ext cx="201933" cy="31515"/>
            </a:xfrm>
            <a:custGeom>
              <a:avLst/>
              <a:gdLst>
                <a:gd name="T0" fmla="*/ 0 w 85"/>
                <a:gd name="T1" fmla="*/ 13 h 13"/>
                <a:gd name="T2" fmla="*/ 85 w 85"/>
                <a:gd name="T3" fmla="*/ 13 h 13"/>
                <a:gd name="T4" fmla="*/ 85 w 85"/>
                <a:gd name="T5" fmla="*/ 0 h 13"/>
                <a:gd name="T6" fmla="*/ 0 w 85"/>
                <a:gd name="T7" fmla="*/ 0 h 13"/>
                <a:gd name="T8" fmla="*/ 0 w 85"/>
                <a:gd name="T9" fmla="*/ 13 h 13"/>
                <a:gd name="T10" fmla="*/ 0 w 85"/>
                <a:gd name="T11" fmla="*/ 13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3">
                  <a:moveTo>
                    <a:pt x="0" y="13"/>
                  </a:moveTo>
                  <a:lnTo>
                    <a:pt x="85" y="13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3"/>
                  </a:lnTo>
                  <a:lnTo>
                    <a:pt x="0" y="13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840" tIns="48920" rIns="97840" bIns="48920" numCol="1" anchor="t" anchorCtr="0" compatLnSpc="1">
              <a:prstTxWarp prst="textNoShape">
                <a:avLst/>
              </a:prstTxWarp>
            </a:bodyPr>
            <a:lstStyle/>
            <a:p>
              <a:pPr defTabSz="954155"/>
              <a:endParaRPr lang="ru-RU" sz="1821" dirty="0">
                <a:solidFill>
                  <a:srgbClr val="414142"/>
                </a:solidFill>
                <a:cs typeface="Microsoft Sans Serif"/>
              </a:endParaRPr>
            </a:p>
          </p:txBody>
        </p:sp>
        <p:sp>
          <p:nvSpPr>
            <p:cNvPr id="26" name="Freeform 299"/>
            <p:cNvSpPr>
              <a:spLocks/>
            </p:cNvSpPr>
            <p:nvPr/>
          </p:nvSpPr>
          <p:spPr bwMode="auto">
            <a:xfrm>
              <a:off x="7860734" y="6635252"/>
              <a:ext cx="201933" cy="33940"/>
            </a:xfrm>
            <a:custGeom>
              <a:avLst/>
              <a:gdLst>
                <a:gd name="T0" fmla="*/ 0 w 85"/>
                <a:gd name="T1" fmla="*/ 14 h 14"/>
                <a:gd name="T2" fmla="*/ 85 w 85"/>
                <a:gd name="T3" fmla="*/ 14 h 14"/>
                <a:gd name="T4" fmla="*/ 85 w 85"/>
                <a:gd name="T5" fmla="*/ 0 h 14"/>
                <a:gd name="T6" fmla="*/ 0 w 85"/>
                <a:gd name="T7" fmla="*/ 0 h 14"/>
                <a:gd name="T8" fmla="*/ 0 w 85"/>
                <a:gd name="T9" fmla="*/ 14 h 14"/>
                <a:gd name="T10" fmla="*/ 0 w 8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4">
                  <a:moveTo>
                    <a:pt x="0" y="14"/>
                  </a:moveTo>
                  <a:lnTo>
                    <a:pt x="85" y="14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840" tIns="48920" rIns="97840" bIns="48920" numCol="1" anchor="t" anchorCtr="0" compatLnSpc="1">
              <a:prstTxWarp prst="textNoShape">
                <a:avLst/>
              </a:prstTxWarp>
            </a:bodyPr>
            <a:lstStyle/>
            <a:p>
              <a:pPr defTabSz="954155"/>
              <a:endParaRPr lang="ru-RU" sz="1821" dirty="0">
                <a:solidFill>
                  <a:srgbClr val="414142"/>
                </a:solidFill>
                <a:cs typeface="Microsoft Sans Serif"/>
              </a:endParaRPr>
            </a:p>
          </p:txBody>
        </p:sp>
        <p:sp>
          <p:nvSpPr>
            <p:cNvPr id="27" name="Freeform 300"/>
            <p:cNvSpPr>
              <a:spLocks/>
            </p:cNvSpPr>
            <p:nvPr/>
          </p:nvSpPr>
          <p:spPr bwMode="auto">
            <a:xfrm>
              <a:off x="8084048" y="6635252"/>
              <a:ext cx="201933" cy="33940"/>
            </a:xfrm>
            <a:custGeom>
              <a:avLst/>
              <a:gdLst>
                <a:gd name="T0" fmla="*/ 0 w 85"/>
                <a:gd name="T1" fmla="*/ 14 h 14"/>
                <a:gd name="T2" fmla="*/ 85 w 85"/>
                <a:gd name="T3" fmla="*/ 14 h 14"/>
                <a:gd name="T4" fmla="*/ 85 w 85"/>
                <a:gd name="T5" fmla="*/ 0 h 14"/>
                <a:gd name="T6" fmla="*/ 0 w 85"/>
                <a:gd name="T7" fmla="*/ 0 h 14"/>
                <a:gd name="T8" fmla="*/ 0 w 85"/>
                <a:gd name="T9" fmla="*/ 14 h 14"/>
                <a:gd name="T10" fmla="*/ 0 w 8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4">
                  <a:moveTo>
                    <a:pt x="0" y="14"/>
                  </a:moveTo>
                  <a:lnTo>
                    <a:pt x="85" y="14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840" tIns="48920" rIns="97840" bIns="48920" numCol="1" anchor="t" anchorCtr="0" compatLnSpc="1">
              <a:prstTxWarp prst="textNoShape">
                <a:avLst/>
              </a:prstTxWarp>
            </a:bodyPr>
            <a:lstStyle/>
            <a:p>
              <a:pPr defTabSz="954155"/>
              <a:endParaRPr lang="ru-RU" sz="1821" dirty="0">
                <a:solidFill>
                  <a:srgbClr val="414142"/>
                </a:solidFill>
                <a:cs typeface="Microsoft Sans Serif"/>
              </a:endParaRPr>
            </a:p>
          </p:txBody>
        </p:sp>
        <p:sp>
          <p:nvSpPr>
            <p:cNvPr id="28" name="Freeform 301"/>
            <p:cNvSpPr>
              <a:spLocks/>
            </p:cNvSpPr>
            <p:nvPr/>
          </p:nvSpPr>
          <p:spPr bwMode="auto">
            <a:xfrm>
              <a:off x="8307360" y="6635252"/>
              <a:ext cx="201933" cy="33940"/>
            </a:xfrm>
            <a:custGeom>
              <a:avLst/>
              <a:gdLst>
                <a:gd name="T0" fmla="*/ 0 w 85"/>
                <a:gd name="T1" fmla="*/ 14 h 14"/>
                <a:gd name="T2" fmla="*/ 85 w 85"/>
                <a:gd name="T3" fmla="*/ 14 h 14"/>
                <a:gd name="T4" fmla="*/ 85 w 85"/>
                <a:gd name="T5" fmla="*/ 0 h 14"/>
                <a:gd name="T6" fmla="*/ 0 w 85"/>
                <a:gd name="T7" fmla="*/ 0 h 14"/>
                <a:gd name="T8" fmla="*/ 0 w 85"/>
                <a:gd name="T9" fmla="*/ 14 h 14"/>
                <a:gd name="T10" fmla="*/ 0 w 8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4">
                  <a:moveTo>
                    <a:pt x="0" y="14"/>
                  </a:moveTo>
                  <a:lnTo>
                    <a:pt x="85" y="14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840" tIns="48920" rIns="97840" bIns="48920" numCol="1" anchor="t" anchorCtr="0" compatLnSpc="1">
              <a:prstTxWarp prst="textNoShape">
                <a:avLst/>
              </a:prstTxWarp>
            </a:bodyPr>
            <a:lstStyle/>
            <a:p>
              <a:pPr defTabSz="954155"/>
              <a:endParaRPr lang="ru-RU" sz="1821" dirty="0">
                <a:solidFill>
                  <a:srgbClr val="414142"/>
                </a:solidFill>
                <a:cs typeface="Microsoft Sans Serif"/>
              </a:endParaRPr>
            </a:p>
          </p:txBody>
        </p:sp>
        <p:sp>
          <p:nvSpPr>
            <p:cNvPr id="29" name="Freeform 302"/>
            <p:cNvSpPr>
              <a:spLocks/>
            </p:cNvSpPr>
            <p:nvPr/>
          </p:nvSpPr>
          <p:spPr bwMode="auto">
            <a:xfrm>
              <a:off x="8530676" y="6635252"/>
              <a:ext cx="197181" cy="33940"/>
            </a:xfrm>
            <a:custGeom>
              <a:avLst/>
              <a:gdLst>
                <a:gd name="T0" fmla="*/ 0 w 83"/>
                <a:gd name="T1" fmla="*/ 14 h 14"/>
                <a:gd name="T2" fmla="*/ 83 w 83"/>
                <a:gd name="T3" fmla="*/ 14 h 14"/>
                <a:gd name="T4" fmla="*/ 83 w 83"/>
                <a:gd name="T5" fmla="*/ 0 h 14"/>
                <a:gd name="T6" fmla="*/ 0 w 83"/>
                <a:gd name="T7" fmla="*/ 0 h 14"/>
                <a:gd name="T8" fmla="*/ 0 w 83"/>
                <a:gd name="T9" fmla="*/ 14 h 14"/>
                <a:gd name="T10" fmla="*/ 0 w 83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">
                  <a:moveTo>
                    <a:pt x="0" y="14"/>
                  </a:moveTo>
                  <a:lnTo>
                    <a:pt x="83" y="14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840" tIns="48920" rIns="97840" bIns="48920" numCol="1" anchor="t" anchorCtr="0" compatLnSpc="1">
              <a:prstTxWarp prst="textNoShape">
                <a:avLst/>
              </a:prstTxWarp>
            </a:bodyPr>
            <a:lstStyle/>
            <a:p>
              <a:pPr defTabSz="954155"/>
              <a:endParaRPr lang="ru-RU" sz="1821" dirty="0">
                <a:solidFill>
                  <a:srgbClr val="414142"/>
                </a:solidFill>
                <a:cs typeface="Microsoft Sans Serif"/>
              </a:endParaRPr>
            </a:p>
          </p:txBody>
        </p:sp>
        <p:sp>
          <p:nvSpPr>
            <p:cNvPr id="30" name="Freeform 303"/>
            <p:cNvSpPr>
              <a:spLocks/>
            </p:cNvSpPr>
            <p:nvPr/>
          </p:nvSpPr>
          <p:spPr bwMode="auto">
            <a:xfrm>
              <a:off x="8753987" y="6635252"/>
              <a:ext cx="197181" cy="33940"/>
            </a:xfrm>
            <a:custGeom>
              <a:avLst/>
              <a:gdLst>
                <a:gd name="T0" fmla="*/ 0 w 83"/>
                <a:gd name="T1" fmla="*/ 14 h 14"/>
                <a:gd name="T2" fmla="*/ 83 w 83"/>
                <a:gd name="T3" fmla="*/ 14 h 14"/>
                <a:gd name="T4" fmla="*/ 83 w 83"/>
                <a:gd name="T5" fmla="*/ 0 h 14"/>
                <a:gd name="T6" fmla="*/ 0 w 83"/>
                <a:gd name="T7" fmla="*/ 0 h 14"/>
                <a:gd name="T8" fmla="*/ 0 w 83"/>
                <a:gd name="T9" fmla="*/ 14 h 14"/>
                <a:gd name="T10" fmla="*/ 0 w 83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3" h="14">
                  <a:moveTo>
                    <a:pt x="0" y="14"/>
                  </a:moveTo>
                  <a:lnTo>
                    <a:pt x="83" y="14"/>
                  </a:lnTo>
                  <a:lnTo>
                    <a:pt x="83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840" tIns="48920" rIns="97840" bIns="48920" numCol="1" anchor="t" anchorCtr="0" compatLnSpc="1">
              <a:prstTxWarp prst="textNoShape">
                <a:avLst/>
              </a:prstTxWarp>
            </a:bodyPr>
            <a:lstStyle/>
            <a:p>
              <a:pPr defTabSz="954155"/>
              <a:endParaRPr lang="ru-RU" sz="1821" dirty="0">
                <a:solidFill>
                  <a:srgbClr val="414142"/>
                </a:solidFill>
                <a:cs typeface="Microsoft Sans Serif"/>
              </a:endParaRPr>
            </a:p>
          </p:txBody>
        </p:sp>
        <p:sp>
          <p:nvSpPr>
            <p:cNvPr id="31" name="Freeform 304"/>
            <p:cNvSpPr>
              <a:spLocks/>
            </p:cNvSpPr>
            <p:nvPr/>
          </p:nvSpPr>
          <p:spPr bwMode="auto">
            <a:xfrm>
              <a:off x="7637420" y="6635252"/>
              <a:ext cx="201933" cy="33940"/>
            </a:xfrm>
            <a:custGeom>
              <a:avLst/>
              <a:gdLst>
                <a:gd name="T0" fmla="*/ 0 w 85"/>
                <a:gd name="T1" fmla="*/ 14 h 14"/>
                <a:gd name="T2" fmla="*/ 85 w 85"/>
                <a:gd name="T3" fmla="*/ 14 h 14"/>
                <a:gd name="T4" fmla="*/ 85 w 85"/>
                <a:gd name="T5" fmla="*/ 0 h 14"/>
                <a:gd name="T6" fmla="*/ 0 w 85"/>
                <a:gd name="T7" fmla="*/ 0 h 14"/>
                <a:gd name="T8" fmla="*/ 0 w 85"/>
                <a:gd name="T9" fmla="*/ 14 h 14"/>
                <a:gd name="T10" fmla="*/ 0 w 85"/>
                <a:gd name="T11" fmla="*/ 14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85" h="14">
                  <a:moveTo>
                    <a:pt x="0" y="14"/>
                  </a:moveTo>
                  <a:lnTo>
                    <a:pt x="85" y="14"/>
                  </a:lnTo>
                  <a:lnTo>
                    <a:pt x="85" y="0"/>
                  </a:lnTo>
                  <a:lnTo>
                    <a:pt x="0" y="0"/>
                  </a:lnTo>
                  <a:lnTo>
                    <a:pt x="0" y="14"/>
                  </a:lnTo>
                  <a:lnTo>
                    <a:pt x="0" y="14"/>
                  </a:lnTo>
                  <a:close/>
                </a:path>
              </a:pathLst>
            </a:custGeom>
            <a:solidFill>
              <a:srgbClr val="DDDD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7840" tIns="48920" rIns="97840" bIns="48920" numCol="1" anchor="t" anchorCtr="0" compatLnSpc="1">
              <a:prstTxWarp prst="textNoShape">
                <a:avLst/>
              </a:prstTxWarp>
            </a:bodyPr>
            <a:lstStyle/>
            <a:p>
              <a:pPr defTabSz="954155"/>
              <a:endParaRPr lang="ru-RU" sz="1821" dirty="0">
                <a:solidFill>
                  <a:srgbClr val="414142"/>
                </a:solidFill>
                <a:cs typeface="Microsoft Sans Serif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1524638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16122" y="6284668"/>
            <a:ext cx="5769420" cy="365881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Sans Serif"/>
                <a:cs typeface="Microsoft Sans Serif"/>
              </a:defRPr>
            </a:lvl1pPr>
          </a:lstStyle>
          <a:p>
            <a:pPr defTabSz="954155"/>
            <a:endParaRPr lang="ru-RU" dirty="0">
              <a:solidFill>
                <a:srgbClr val="41414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DDD8AE-41E1-471F-8F93-F6F27CD8EE67}" type="slidenum">
              <a:rPr lang="ru-RU" smtClean="0">
                <a:solidFill>
                  <a:srgbClr val="0D6186"/>
                </a:solidFill>
              </a:rPr>
              <a:pPr/>
              <a:t>‹#›</a:t>
            </a:fld>
            <a:endParaRPr lang="ru-RU" dirty="0">
              <a:solidFill>
                <a:srgbClr val="0D6186"/>
              </a:solidFill>
            </a:endParaRPr>
          </a:p>
        </p:txBody>
      </p:sp>
      <p:grpSp>
        <p:nvGrpSpPr>
          <p:cNvPr id="32" name="Группа 31"/>
          <p:cNvGrpSpPr>
            <a:grpSpLocks noChangeAspect="1"/>
          </p:cNvGrpSpPr>
          <p:nvPr userDrawn="1"/>
        </p:nvGrpSpPr>
        <p:grpSpPr>
          <a:xfrm>
            <a:off x="1218653" y="2223823"/>
            <a:ext cx="7324017" cy="2988232"/>
            <a:chOff x="1900645" y="2454346"/>
            <a:chExt cx="6397771" cy="2627564"/>
          </a:xfrm>
        </p:grpSpPr>
        <p:grpSp>
          <p:nvGrpSpPr>
            <p:cNvPr id="31" name="Группа 30"/>
            <p:cNvGrpSpPr/>
            <p:nvPr userDrawn="1"/>
          </p:nvGrpSpPr>
          <p:grpSpPr>
            <a:xfrm>
              <a:off x="1926159" y="2454349"/>
              <a:ext cx="2480948" cy="798517"/>
              <a:chOff x="1926159" y="2454349"/>
              <a:chExt cx="2480948" cy="798517"/>
            </a:xfrm>
          </p:grpSpPr>
          <p:sp>
            <p:nvSpPr>
              <p:cNvPr id="6" name="Line 37"/>
              <p:cNvSpPr>
                <a:spLocks noChangeShapeType="1"/>
              </p:cNvSpPr>
              <p:nvPr/>
            </p:nvSpPr>
            <p:spPr bwMode="auto">
              <a:xfrm flipH="1" flipV="1">
                <a:off x="1926159" y="2469790"/>
                <a:ext cx="1692000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solid"/>
                <a:round/>
                <a:headEnd type="none"/>
                <a:tailEnd type="oval"/>
              </a:ln>
              <a:effectLst/>
            </p:spPr>
            <p:txBody>
              <a:bodyPr/>
              <a:lstStyle/>
              <a:p>
                <a:pPr defTabSz="954155"/>
                <a:endParaRPr lang="ru-RU" sz="1821" dirty="0">
                  <a:solidFill>
                    <a:srgbClr val="414142"/>
                  </a:solidFill>
                  <a:cs typeface="Microsoft Sans Serif"/>
                </a:endParaRPr>
              </a:p>
            </p:txBody>
          </p:sp>
          <p:sp>
            <p:nvSpPr>
              <p:cNvPr id="7" name="Line 37"/>
              <p:cNvSpPr>
                <a:spLocks noChangeShapeType="1"/>
              </p:cNvSpPr>
              <p:nvPr/>
            </p:nvSpPr>
            <p:spPr bwMode="auto">
              <a:xfrm flipH="1" flipV="1">
                <a:off x="3592706" y="2454349"/>
                <a:ext cx="814401" cy="798517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dash"/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pPr defTabSz="954155"/>
                <a:endParaRPr lang="ru-RU" sz="1821" dirty="0">
                  <a:solidFill>
                    <a:srgbClr val="414142"/>
                  </a:solidFill>
                  <a:cs typeface="Microsoft Sans Serif"/>
                </a:endParaRPr>
              </a:p>
            </p:txBody>
          </p:sp>
        </p:grpSp>
        <p:grpSp>
          <p:nvGrpSpPr>
            <p:cNvPr id="30" name="Группа 29"/>
            <p:cNvGrpSpPr/>
            <p:nvPr userDrawn="1"/>
          </p:nvGrpSpPr>
          <p:grpSpPr>
            <a:xfrm>
              <a:off x="1936179" y="4317167"/>
              <a:ext cx="2455939" cy="764743"/>
              <a:chOff x="1936179" y="4317167"/>
              <a:chExt cx="2455939" cy="764743"/>
            </a:xfrm>
          </p:grpSpPr>
          <p:sp>
            <p:nvSpPr>
              <p:cNvPr id="9" name="Line 37"/>
              <p:cNvSpPr>
                <a:spLocks noChangeShapeType="1"/>
              </p:cNvSpPr>
              <p:nvPr/>
            </p:nvSpPr>
            <p:spPr bwMode="auto">
              <a:xfrm flipH="1">
                <a:off x="1936179" y="5078536"/>
                <a:ext cx="1691999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solid"/>
                <a:round/>
                <a:headEnd type="none"/>
                <a:tailEnd type="oval"/>
              </a:ln>
              <a:effectLst/>
            </p:spPr>
            <p:txBody>
              <a:bodyPr/>
              <a:lstStyle/>
              <a:p>
                <a:pPr defTabSz="954155"/>
                <a:endParaRPr lang="ru-RU" sz="1821" dirty="0">
                  <a:solidFill>
                    <a:srgbClr val="414142"/>
                  </a:solidFill>
                  <a:cs typeface="Microsoft Sans Serif"/>
                </a:endParaRPr>
              </a:p>
            </p:txBody>
          </p:sp>
          <p:sp>
            <p:nvSpPr>
              <p:cNvPr id="10" name="Line 37"/>
              <p:cNvSpPr>
                <a:spLocks noChangeShapeType="1"/>
              </p:cNvSpPr>
              <p:nvPr/>
            </p:nvSpPr>
            <p:spPr bwMode="auto">
              <a:xfrm flipH="1">
                <a:off x="3645797" y="4317167"/>
                <a:ext cx="746321" cy="764743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dash"/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pPr defTabSz="954155"/>
                <a:endParaRPr lang="ru-RU" sz="1821" dirty="0">
                  <a:solidFill>
                    <a:srgbClr val="414142"/>
                  </a:solidFill>
                  <a:cs typeface="Microsoft Sans Serif"/>
                </a:endParaRPr>
              </a:p>
            </p:txBody>
          </p:sp>
        </p:grpSp>
        <p:grpSp>
          <p:nvGrpSpPr>
            <p:cNvPr id="29" name="Группа 28"/>
            <p:cNvGrpSpPr/>
            <p:nvPr userDrawn="1"/>
          </p:nvGrpSpPr>
          <p:grpSpPr>
            <a:xfrm>
              <a:off x="5846164" y="4332157"/>
              <a:ext cx="2320822" cy="749753"/>
              <a:chOff x="5846164" y="4332157"/>
              <a:chExt cx="2320822" cy="749753"/>
            </a:xfrm>
          </p:grpSpPr>
          <p:sp>
            <p:nvSpPr>
              <p:cNvPr id="12" name="Line 37"/>
              <p:cNvSpPr>
                <a:spLocks noChangeShapeType="1"/>
              </p:cNvSpPr>
              <p:nvPr/>
            </p:nvSpPr>
            <p:spPr bwMode="auto">
              <a:xfrm>
                <a:off x="6474986" y="5078535"/>
                <a:ext cx="1692000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solid"/>
                <a:round/>
                <a:headEnd type="none"/>
                <a:tailEnd type="oval"/>
              </a:ln>
              <a:effectLst/>
            </p:spPr>
            <p:txBody>
              <a:bodyPr/>
              <a:lstStyle/>
              <a:p>
                <a:pPr defTabSz="954155"/>
                <a:endParaRPr lang="ru-RU" sz="1821" dirty="0">
                  <a:solidFill>
                    <a:srgbClr val="414142"/>
                  </a:solidFill>
                  <a:cs typeface="Microsoft Sans Serif"/>
                </a:endParaRPr>
              </a:p>
            </p:txBody>
          </p:sp>
          <p:sp>
            <p:nvSpPr>
              <p:cNvPr id="13" name="Line 37"/>
              <p:cNvSpPr>
                <a:spLocks noChangeShapeType="1"/>
              </p:cNvSpPr>
              <p:nvPr/>
            </p:nvSpPr>
            <p:spPr bwMode="auto">
              <a:xfrm>
                <a:off x="5846164" y="4332157"/>
                <a:ext cx="630925" cy="749753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dash"/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pPr defTabSz="954155"/>
                <a:endParaRPr lang="ru-RU" sz="1821" dirty="0">
                  <a:solidFill>
                    <a:srgbClr val="414142"/>
                  </a:solidFill>
                  <a:cs typeface="Microsoft Sans Serif"/>
                </a:endParaRPr>
              </a:p>
            </p:txBody>
          </p:sp>
        </p:grpSp>
        <p:grpSp>
          <p:nvGrpSpPr>
            <p:cNvPr id="28" name="Группа 27"/>
            <p:cNvGrpSpPr/>
            <p:nvPr userDrawn="1"/>
          </p:nvGrpSpPr>
          <p:grpSpPr>
            <a:xfrm>
              <a:off x="5893636" y="2454346"/>
              <a:ext cx="2404780" cy="792000"/>
              <a:chOff x="5893636" y="2454346"/>
              <a:chExt cx="2404780" cy="792000"/>
            </a:xfrm>
          </p:grpSpPr>
          <p:sp>
            <p:nvSpPr>
              <p:cNvPr id="15" name="Line 37"/>
              <p:cNvSpPr>
                <a:spLocks noChangeShapeType="1"/>
              </p:cNvSpPr>
              <p:nvPr/>
            </p:nvSpPr>
            <p:spPr bwMode="auto">
              <a:xfrm flipV="1">
                <a:off x="6606416" y="2457237"/>
                <a:ext cx="1692000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solid"/>
                <a:round/>
                <a:headEnd type="none"/>
                <a:tailEnd type="oval"/>
              </a:ln>
              <a:effectLst/>
            </p:spPr>
            <p:txBody>
              <a:bodyPr/>
              <a:lstStyle/>
              <a:p>
                <a:pPr defTabSz="954155"/>
                <a:endParaRPr lang="ru-RU" sz="1821" dirty="0">
                  <a:solidFill>
                    <a:srgbClr val="414142"/>
                  </a:solidFill>
                  <a:cs typeface="Microsoft Sans Serif"/>
                </a:endParaRPr>
              </a:p>
            </p:txBody>
          </p:sp>
          <p:sp>
            <p:nvSpPr>
              <p:cNvPr id="16" name="Line 37"/>
              <p:cNvSpPr>
                <a:spLocks noChangeShapeType="1"/>
              </p:cNvSpPr>
              <p:nvPr/>
            </p:nvSpPr>
            <p:spPr bwMode="auto">
              <a:xfrm flipV="1">
                <a:off x="5893636" y="2454346"/>
                <a:ext cx="714992" cy="79200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dash"/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pPr defTabSz="954155"/>
                <a:endParaRPr lang="ru-RU" sz="1821" dirty="0">
                  <a:solidFill>
                    <a:srgbClr val="414142"/>
                  </a:solidFill>
                  <a:cs typeface="Microsoft Sans Serif"/>
                </a:endParaRPr>
              </a:p>
            </p:txBody>
          </p:sp>
        </p:grpSp>
        <p:grpSp>
          <p:nvGrpSpPr>
            <p:cNvPr id="27" name="Группа 26"/>
            <p:cNvGrpSpPr/>
            <p:nvPr userDrawn="1"/>
          </p:nvGrpSpPr>
          <p:grpSpPr>
            <a:xfrm>
              <a:off x="1900645" y="3756906"/>
              <a:ext cx="2314548" cy="12099"/>
              <a:chOff x="1900645" y="3756906"/>
              <a:chExt cx="2314548" cy="12099"/>
            </a:xfrm>
          </p:grpSpPr>
          <p:sp>
            <p:nvSpPr>
              <p:cNvPr id="19" name="Line 37"/>
              <p:cNvSpPr>
                <a:spLocks noChangeShapeType="1"/>
              </p:cNvSpPr>
              <p:nvPr/>
            </p:nvSpPr>
            <p:spPr bwMode="auto">
              <a:xfrm flipH="1" flipV="1">
                <a:off x="1900645" y="3756907"/>
                <a:ext cx="1692000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solid"/>
                <a:round/>
                <a:headEnd type="none"/>
                <a:tailEnd type="oval"/>
              </a:ln>
              <a:effectLst/>
            </p:spPr>
            <p:txBody>
              <a:bodyPr/>
              <a:lstStyle/>
              <a:p>
                <a:pPr defTabSz="954155"/>
                <a:endParaRPr lang="ru-RU" sz="1821" dirty="0">
                  <a:solidFill>
                    <a:srgbClr val="414142"/>
                  </a:solidFill>
                  <a:cs typeface="Microsoft Sans Serif"/>
                </a:endParaRPr>
              </a:p>
            </p:txBody>
          </p:sp>
          <p:sp>
            <p:nvSpPr>
              <p:cNvPr id="20" name="Line 37"/>
              <p:cNvSpPr>
                <a:spLocks noChangeShapeType="1"/>
              </p:cNvSpPr>
              <p:nvPr/>
            </p:nvSpPr>
            <p:spPr bwMode="auto">
              <a:xfrm flipH="1">
                <a:off x="3567193" y="3756906"/>
                <a:ext cx="648000" cy="12099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dash"/>
                <a:round/>
                <a:headEnd type="stealth" w="lg" len="lg"/>
                <a:tailEnd type="none"/>
              </a:ln>
              <a:effectLst/>
            </p:spPr>
            <p:txBody>
              <a:bodyPr/>
              <a:lstStyle/>
              <a:p>
                <a:pPr defTabSz="954155"/>
                <a:endParaRPr lang="ru-RU" sz="1821" dirty="0">
                  <a:solidFill>
                    <a:srgbClr val="414142"/>
                  </a:solidFill>
                  <a:cs typeface="Microsoft Sans Serif"/>
                </a:endParaRPr>
              </a:p>
            </p:txBody>
          </p:sp>
        </p:grpSp>
        <p:grpSp>
          <p:nvGrpSpPr>
            <p:cNvPr id="26" name="Группа 25"/>
            <p:cNvGrpSpPr/>
            <p:nvPr userDrawn="1"/>
          </p:nvGrpSpPr>
          <p:grpSpPr>
            <a:xfrm>
              <a:off x="6041036" y="3756893"/>
              <a:ext cx="2257380" cy="12102"/>
              <a:chOff x="6041036" y="3756893"/>
              <a:chExt cx="2257380" cy="12102"/>
            </a:xfrm>
          </p:grpSpPr>
          <p:sp>
            <p:nvSpPr>
              <p:cNvPr id="22" name="Line 37"/>
              <p:cNvSpPr>
                <a:spLocks noChangeShapeType="1"/>
              </p:cNvSpPr>
              <p:nvPr/>
            </p:nvSpPr>
            <p:spPr bwMode="auto">
              <a:xfrm flipV="1">
                <a:off x="6606416" y="3756893"/>
                <a:ext cx="1692000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solid"/>
                <a:round/>
                <a:headEnd type="none"/>
                <a:tailEnd type="oval"/>
              </a:ln>
              <a:effectLst/>
            </p:spPr>
            <p:txBody>
              <a:bodyPr/>
              <a:lstStyle/>
              <a:p>
                <a:pPr defTabSz="954155"/>
                <a:endParaRPr lang="ru-RU" sz="1821" dirty="0">
                  <a:solidFill>
                    <a:srgbClr val="414142"/>
                  </a:solidFill>
                  <a:cs typeface="Microsoft Sans Serif"/>
                </a:endParaRPr>
              </a:p>
            </p:txBody>
          </p:sp>
          <p:sp>
            <p:nvSpPr>
              <p:cNvPr id="23" name="Line 37"/>
              <p:cNvSpPr>
                <a:spLocks noChangeShapeType="1"/>
              </p:cNvSpPr>
              <p:nvPr/>
            </p:nvSpPr>
            <p:spPr bwMode="auto">
              <a:xfrm>
                <a:off x="6041036" y="3762528"/>
                <a:ext cx="590832" cy="6467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dash"/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pPr defTabSz="954155"/>
                <a:endParaRPr lang="ru-RU" sz="1821" dirty="0">
                  <a:solidFill>
                    <a:srgbClr val="414142"/>
                  </a:solidFill>
                  <a:cs typeface="Microsoft Sans Serif"/>
                </a:endParaRPr>
              </a:p>
            </p:txBody>
          </p:sp>
        </p:grpSp>
      </p:grpSp>
      <p:sp>
        <p:nvSpPr>
          <p:cNvPr id="25" name="Рисунок 24"/>
          <p:cNvSpPr>
            <a:spLocks noGrp="1"/>
          </p:cNvSpPr>
          <p:nvPr userDrawn="1">
            <p:ph type="pic" sz="quarter" idx="12"/>
          </p:nvPr>
        </p:nvSpPr>
        <p:spPr>
          <a:xfrm>
            <a:off x="3998588" y="2849205"/>
            <a:ext cx="1829147" cy="1817143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139821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16122" y="6284668"/>
            <a:ext cx="5769420" cy="365881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Sans Serif"/>
                <a:cs typeface="Microsoft Sans Serif"/>
              </a:defRPr>
            </a:lvl1pPr>
          </a:lstStyle>
          <a:p>
            <a:pPr defTabSz="954155"/>
            <a:endParaRPr lang="ru-RU" dirty="0">
              <a:solidFill>
                <a:srgbClr val="41414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DDD8AE-41E1-471F-8F93-F6F27CD8EE67}" type="slidenum">
              <a:rPr lang="ru-RU" smtClean="0">
                <a:solidFill>
                  <a:srgbClr val="0D6186"/>
                </a:solidFill>
              </a:rPr>
              <a:pPr/>
              <a:t>‹#›</a:t>
            </a:fld>
            <a:endParaRPr lang="ru-RU" dirty="0">
              <a:solidFill>
                <a:srgbClr val="0D6186"/>
              </a:solidFill>
            </a:endParaRPr>
          </a:p>
        </p:txBody>
      </p:sp>
      <p:grpSp>
        <p:nvGrpSpPr>
          <p:cNvPr id="32" name="Группа 31"/>
          <p:cNvGrpSpPr>
            <a:grpSpLocks noChangeAspect="1"/>
          </p:cNvGrpSpPr>
          <p:nvPr userDrawn="1"/>
        </p:nvGrpSpPr>
        <p:grpSpPr>
          <a:xfrm>
            <a:off x="1201850" y="2415069"/>
            <a:ext cx="7326043" cy="2664933"/>
            <a:chOff x="1885967" y="2622509"/>
            <a:chExt cx="6399542" cy="2343289"/>
          </a:xfrm>
        </p:grpSpPr>
        <p:grpSp>
          <p:nvGrpSpPr>
            <p:cNvPr id="31" name="Группа 30"/>
            <p:cNvGrpSpPr/>
            <p:nvPr userDrawn="1"/>
          </p:nvGrpSpPr>
          <p:grpSpPr>
            <a:xfrm>
              <a:off x="1913606" y="2635065"/>
              <a:ext cx="2460102" cy="763340"/>
              <a:chOff x="1913606" y="2635065"/>
              <a:chExt cx="2460102" cy="763340"/>
            </a:xfrm>
          </p:grpSpPr>
          <p:sp>
            <p:nvSpPr>
              <p:cNvPr id="6" name="Line 37"/>
              <p:cNvSpPr>
                <a:spLocks noChangeShapeType="1"/>
              </p:cNvSpPr>
              <p:nvPr/>
            </p:nvSpPr>
            <p:spPr bwMode="auto">
              <a:xfrm flipH="1" flipV="1">
                <a:off x="1913606" y="2637953"/>
                <a:ext cx="1692000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solid"/>
                <a:round/>
                <a:headEnd type="none"/>
                <a:tailEnd type="oval"/>
              </a:ln>
              <a:effectLst/>
            </p:spPr>
            <p:txBody>
              <a:bodyPr/>
              <a:lstStyle/>
              <a:p>
                <a:pPr defTabSz="954155"/>
                <a:endParaRPr lang="ru-RU" sz="1821" dirty="0">
                  <a:solidFill>
                    <a:srgbClr val="414142"/>
                  </a:solidFill>
                  <a:cs typeface="Microsoft Sans Serif"/>
                </a:endParaRPr>
              </a:p>
            </p:txBody>
          </p:sp>
          <p:sp>
            <p:nvSpPr>
              <p:cNvPr id="7" name="Line 37"/>
              <p:cNvSpPr>
                <a:spLocks noChangeShapeType="1"/>
              </p:cNvSpPr>
              <p:nvPr/>
            </p:nvSpPr>
            <p:spPr bwMode="auto">
              <a:xfrm flipH="1" flipV="1">
                <a:off x="3605259" y="2635065"/>
                <a:ext cx="768449" cy="76334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dash"/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pPr defTabSz="954155"/>
                <a:endParaRPr lang="ru-RU" sz="1821" dirty="0">
                  <a:solidFill>
                    <a:srgbClr val="414142"/>
                  </a:solidFill>
                  <a:cs typeface="Microsoft Sans Serif"/>
                </a:endParaRPr>
              </a:p>
            </p:txBody>
          </p:sp>
        </p:grpSp>
        <p:grpSp>
          <p:nvGrpSpPr>
            <p:cNvPr id="30" name="Группа 29"/>
            <p:cNvGrpSpPr/>
            <p:nvPr userDrawn="1"/>
          </p:nvGrpSpPr>
          <p:grpSpPr>
            <a:xfrm>
              <a:off x="1885967" y="4204191"/>
              <a:ext cx="2455939" cy="761607"/>
              <a:chOff x="1885967" y="4204191"/>
              <a:chExt cx="2455939" cy="761607"/>
            </a:xfrm>
          </p:grpSpPr>
          <p:sp>
            <p:nvSpPr>
              <p:cNvPr id="9" name="Line 37"/>
              <p:cNvSpPr>
                <a:spLocks noChangeShapeType="1"/>
              </p:cNvSpPr>
              <p:nvPr/>
            </p:nvSpPr>
            <p:spPr bwMode="auto">
              <a:xfrm flipH="1">
                <a:off x="1885967" y="4965559"/>
                <a:ext cx="1691999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solid"/>
                <a:round/>
                <a:headEnd type="none"/>
                <a:tailEnd type="oval"/>
              </a:ln>
              <a:effectLst/>
            </p:spPr>
            <p:txBody>
              <a:bodyPr/>
              <a:lstStyle/>
              <a:p>
                <a:pPr defTabSz="954155"/>
                <a:endParaRPr lang="ru-RU" sz="1821" dirty="0">
                  <a:solidFill>
                    <a:srgbClr val="414142"/>
                  </a:solidFill>
                  <a:cs typeface="Microsoft Sans Serif"/>
                </a:endParaRPr>
              </a:p>
            </p:txBody>
          </p:sp>
          <p:sp>
            <p:nvSpPr>
              <p:cNvPr id="10" name="Line 37"/>
              <p:cNvSpPr>
                <a:spLocks noChangeShapeType="1"/>
              </p:cNvSpPr>
              <p:nvPr/>
            </p:nvSpPr>
            <p:spPr bwMode="auto">
              <a:xfrm flipH="1">
                <a:off x="3580043" y="4204191"/>
                <a:ext cx="761863" cy="761607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dash"/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pPr defTabSz="954155"/>
                <a:endParaRPr lang="ru-RU" sz="1821" dirty="0">
                  <a:solidFill>
                    <a:srgbClr val="414142"/>
                  </a:solidFill>
                  <a:cs typeface="Microsoft Sans Serif"/>
                </a:endParaRPr>
              </a:p>
            </p:txBody>
          </p:sp>
        </p:grpSp>
        <p:grpSp>
          <p:nvGrpSpPr>
            <p:cNvPr id="29" name="Группа 28"/>
            <p:cNvGrpSpPr/>
            <p:nvPr userDrawn="1"/>
          </p:nvGrpSpPr>
          <p:grpSpPr>
            <a:xfrm>
              <a:off x="5908929" y="4206627"/>
              <a:ext cx="2376580" cy="746378"/>
              <a:chOff x="5908929" y="4206627"/>
              <a:chExt cx="2376580" cy="746378"/>
            </a:xfrm>
          </p:grpSpPr>
          <p:sp>
            <p:nvSpPr>
              <p:cNvPr id="12" name="Line 37"/>
              <p:cNvSpPr>
                <a:spLocks noChangeShapeType="1"/>
              </p:cNvSpPr>
              <p:nvPr/>
            </p:nvSpPr>
            <p:spPr bwMode="auto">
              <a:xfrm>
                <a:off x="6597246" y="4953005"/>
                <a:ext cx="1688263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solid"/>
                <a:round/>
                <a:headEnd type="none"/>
                <a:tailEnd type="oval"/>
              </a:ln>
              <a:effectLst/>
            </p:spPr>
            <p:txBody>
              <a:bodyPr/>
              <a:lstStyle/>
              <a:p>
                <a:pPr defTabSz="954155"/>
                <a:endParaRPr lang="ru-RU" sz="1821" dirty="0">
                  <a:solidFill>
                    <a:srgbClr val="414142"/>
                  </a:solidFill>
                  <a:cs typeface="Microsoft Sans Serif"/>
                </a:endParaRPr>
              </a:p>
            </p:txBody>
          </p:sp>
          <p:sp>
            <p:nvSpPr>
              <p:cNvPr id="13" name="Line 37"/>
              <p:cNvSpPr>
                <a:spLocks noChangeShapeType="1"/>
              </p:cNvSpPr>
              <p:nvPr/>
            </p:nvSpPr>
            <p:spPr bwMode="auto">
              <a:xfrm>
                <a:off x="5908929" y="4206627"/>
                <a:ext cx="700870" cy="746378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dash"/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pPr defTabSz="954155"/>
                <a:endParaRPr lang="ru-RU" sz="1821" dirty="0">
                  <a:solidFill>
                    <a:srgbClr val="414142"/>
                  </a:solidFill>
                  <a:cs typeface="Microsoft Sans Serif"/>
                </a:endParaRPr>
              </a:p>
            </p:txBody>
          </p:sp>
        </p:grpSp>
        <p:grpSp>
          <p:nvGrpSpPr>
            <p:cNvPr id="28" name="Группа 27"/>
            <p:cNvGrpSpPr/>
            <p:nvPr userDrawn="1"/>
          </p:nvGrpSpPr>
          <p:grpSpPr>
            <a:xfrm>
              <a:off x="5881083" y="2622509"/>
              <a:ext cx="2401043" cy="792000"/>
              <a:chOff x="5881083" y="2622509"/>
              <a:chExt cx="2401043" cy="792000"/>
            </a:xfrm>
          </p:grpSpPr>
          <p:sp>
            <p:nvSpPr>
              <p:cNvPr id="15" name="Line 37"/>
              <p:cNvSpPr>
                <a:spLocks noChangeShapeType="1"/>
              </p:cNvSpPr>
              <p:nvPr/>
            </p:nvSpPr>
            <p:spPr bwMode="auto">
              <a:xfrm flipV="1">
                <a:off x="6593863" y="2625399"/>
                <a:ext cx="1688263" cy="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solid"/>
                <a:round/>
                <a:headEnd type="none"/>
                <a:tailEnd type="oval"/>
              </a:ln>
              <a:effectLst/>
            </p:spPr>
            <p:txBody>
              <a:bodyPr/>
              <a:lstStyle/>
              <a:p>
                <a:pPr defTabSz="954155"/>
                <a:endParaRPr lang="ru-RU" sz="1821" dirty="0">
                  <a:solidFill>
                    <a:srgbClr val="414142"/>
                  </a:solidFill>
                  <a:cs typeface="Microsoft Sans Serif"/>
                </a:endParaRPr>
              </a:p>
            </p:txBody>
          </p:sp>
          <p:sp>
            <p:nvSpPr>
              <p:cNvPr id="16" name="Line 37"/>
              <p:cNvSpPr>
                <a:spLocks noChangeShapeType="1"/>
              </p:cNvSpPr>
              <p:nvPr/>
            </p:nvSpPr>
            <p:spPr bwMode="auto">
              <a:xfrm flipV="1">
                <a:off x="5881083" y="2622509"/>
                <a:ext cx="714992" cy="792000"/>
              </a:xfrm>
              <a:prstGeom prst="line">
                <a:avLst/>
              </a:prstGeom>
              <a:noFill/>
              <a:ln w="12700">
                <a:solidFill>
                  <a:schemeClr val="accent1"/>
                </a:solidFill>
                <a:prstDash val="dash"/>
                <a:round/>
                <a:headEnd type="stealth" w="lg" len="lg"/>
                <a:tailEnd/>
              </a:ln>
              <a:effectLst/>
            </p:spPr>
            <p:txBody>
              <a:bodyPr/>
              <a:lstStyle/>
              <a:p>
                <a:pPr defTabSz="954155"/>
                <a:endParaRPr lang="ru-RU" sz="1821" dirty="0">
                  <a:solidFill>
                    <a:srgbClr val="414142"/>
                  </a:solidFill>
                  <a:cs typeface="Microsoft Sans Serif"/>
                </a:endParaRPr>
              </a:p>
            </p:txBody>
          </p:sp>
        </p:grpSp>
      </p:grpSp>
      <p:sp>
        <p:nvSpPr>
          <p:cNvPr id="25" name="Рисунок 24"/>
          <p:cNvSpPr>
            <a:spLocks noGrp="1"/>
          </p:cNvSpPr>
          <p:nvPr userDrawn="1">
            <p:ph type="pic" sz="quarter" idx="12"/>
          </p:nvPr>
        </p:nvSpPr>
        <p:spPr>
          <a:xfrm>
            <a:off x="3998588" y="2849205"/>
            <a:ext cx="1829147" cy="1817143"/>
          </a:xfrm>
          <a:prstGeom prst="ellipse">
            <a:avLst/>
          </a:prstGeom>
          <a:ln w="28575">
            <a:solidFill>
              <a:schemeClr val="accent1"/>
            </a:solidFill>
          </a:ln>
        </p:spPr>
        <p:txBody>
          <a:bodyPr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6952055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16122" y="6284668"/>
            <a:ext cx="5769420" cy="365881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Sans Serif"/>
                <a:cs typeface="Microsoft Sans Serif"/>
              </a:defRPr>
            </a:lvl1pPr>
          </a:lstStyle>
          <a:p>
            <a:pPr defTabSz="954155"/>
            <a:endParaRPr lang="ru-RU" dirty="0">
              <a:solidFill>
                <a:srgbClr val="41414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DDD8AE-41E1-471F-8F93-F6F27CD8EE67}" type="slidenum">
              <a:rPr lang="ru-RU" smtClean="0">
                <a:solidFill>
                  <a:srgbClr val="0D6186"/>
                </a:solidFill>
              </a:rPr>
              <a:pPr/>
              <a:t>‹#›</a:t>
            </a:fld>
            <a:endParaRPr lang="ru-RU" dirty="0">
              <a:solidFill>
                <a:srgbClr val="0D6186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0" y="1303049"/>
            <a:ext cx="9906000" cy="4450320"/>
          </a:xfrm>
        </p:spPr>
        <p:txBody>
          <a:bodyPr lIns="71995"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9" name="Текст 7"/>
          <p:cNvSpPr>
            <a:spLocks noGrp="1"/>
          </p:cNvSpPr>
          <p:nvPr>
            <p:ph type="body" sz="quarter" idx="13" hasCustomPrompt="1"/>
          </p:nvPr>
        </p:nvSpPr>
        <p:spPr>
          <a:xfrm>
            <a:off x="718534" y="5760051"/>
            <a:ext cx="8514457" cy="480690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524" baseline="0">
                <a:solidFill>
                  <a:schemeClr val="accent3"/>
                </a:solidFill>
              </a:defRPr>
            </a:lvl1pPr>
            <a:lvl2pPr>
              <a:spcBef>
                <a:spcPts val="0"/>
              </a:spcBef>
              <a:buClr>
                <a:schemeClr val="accent3"/>
              </a:buClr>
              <a:defRPr sz="1333" baseline="0"/>
            </a:lvl2pPr>
            <a:lvl3pPr marL="1226287" indent="-272130">
              <a:spcBef>
                <a:spcPts val="0"/>
              </a:spcBef>
              <a:buClr>
                <a:schemeClr val="accent3"/>
              </a:buClr>
              <a:buFont typeface="Arial" pitchFamily="34" charset="0"/>
              <a:buChar char="•"/>
              <a:defRPr sz="1333" baseline="0"/>
            </a:lvl3pPr>
            <a:lvl4pPr marL="1431234" indent="0">
              <a:buNone/>
              <a:defRPr/>
            </a:lvl4pPr>
            <a:lvl5pPr marL="1908311" indent="0">
              <a:buNone/>
              <a:defRPr/>
            </a:lvl5pPr>
          </a:lstStyle>
          <a:p>
            <a:pPr lvl="0"/>
            <a:r>
              <a:rPr lang="ru-RU" dirty="0" smtClean="0"/>
              <a:t>Комментарий к изображению (</a:t>
            </a:r>
            <a:r>
              <a:rPr lang="en-US" dirty="0" smtClean="0"/>
              <a:t>Calibri, 1</a:t>
            </a:r>
            <a:r>
              <a:rPr lang="ru-RU" dirty="0" smtClean="0"/>
              <a:t>6</a:t>
            </a:r>
            <a:r>
              <a:rPr lang="en-US" dirty="0" smtClean="0"/>
              <a:t>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  <a:p>
            <a:pPr lvl="1"/>
            <a:r>
              <a:rPr lang="ru-RU" dirty="0" smtClean="0"/>
              <a:t>Первый уровень (</a:t>
            </a:r>
            <a:r>
              <a:rPr lang="en-US" dirty="0" smtClean="0"/>
              <a:t>Calibri,</a:t>
            </a:r>
            <a:r>
              <a:rPr lang="ru-RU" dirty="0" smtClean="0"/>
              <a:t> 14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554926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16122" y="6284668"/>
            <a:ext cx="5769420" cy="365881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Sans Serif"/>
                <a:cs typeface="Microsoft Sans Serif"/>
              </a:defRPr>
            </a:lvl1pPr>
          </a:lstStyle>
          <a:p>
            <a:pPr defTabSz="954155"/>
            <a:endParaRPr lang="ru-RU" dirty="0">
              <a:solidFill>
                <a:srgbClr val="41414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DDD8AE-41E1-471F-8F93-F6F27CD8EE67}" type="slidenum">
              <a:rPr lang="ru-RU" smtClean="0">
                <a:solidFill>
                  <a:srgbClr val="0D6186"/>
                </a:solidFill>
              </a:rPr>
              <a:pPr/>
              <a:t>‹#›</a:t>
            </a:fld>
            <a:endParaRPr lang="ru-RU" dirty="0">
              <a:solidFill>
                <a:srgbClr val="0D6186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1203540" y="1508881"/>
            <a:ext cx="3244148" cy="1988571"/>
          </a:xfrm>
        </p:spPr>
        <p:txBody>
          <a:bodyPr lIns="71995"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3"/>
          </p:nvPr>
        </p:nvSpPr>
        <p:spPr>
          <a:xfrm>
            <a:off x="5414497" y="1508788"/>
            <a:ext cx="3244148" cy="1988571"/>
          </a:xfrm>
        </p:spPr>
        <p:txBody>
          <a:bodyPr lIns="71995"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1" name="Рисунок 5"/>
          <p:cNvSpPr>
            <a:spLocks noGrp="1"/>
          </p:cNvSpPr>
          <p:nvPr>
            <p:ph type="pic" sz="quarter" idx="14"/>
          </p:nvPr>
        </p:nvSpPr>
        <p:spPr>
          <a:xfrm>
            <a:off x="1207218" y="3837768"/>
            <a:ext cx="3244148" cy="1988571"/>
          </a:xfrm>
        </p:spPr>
        <p:txBody>
          <a:bodyPr lIns="71995"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2" name="Рисунок 5"/>
          <p:cNvSpPr>
            <a:spLocks noGrp="1"/>
          </p:cNvSpPr>
          <p:nvPr>
            <p:ph type="pic" sz="quarter" idx="15"/>
          </p:nvPr>
        </p:nvSpPr>
        <p:spPr>
          <a:xfrm>
            <a:off x="5418176" y="3837674"/>
            <a:ext cx="3244148" cy="1988571"/>
          </a:xfrm>
        </p:spPr>
        <p:txBody>
          <a:bodyPr lIns="71995"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1225125" y="3509481"/>
            <a:ext cx="3244675" cy="273654"/>
          </a:xfrm>
        </p:spPr>
        <p:txBody>
          <a:bodyPr lIns="35998">
            <a:noAutofit/>
          </a:bodyPr>
          <a:lstStyle>
            <a:lvl1pPr>
              <a:defRPr sz="1333" baseline="0">
                <a:solidFill>
                  <a:srgbClr val="5A5A5A"/>
                </a:solidFill>
              </a:defRPr>
            </a:lvl1pPr>
          </a:lstStyle>
          <a:p>
            <a:pPr lvl="0"/>
            <a:r>
              <a:rPr lang="ru-RU" dirty="0" smtClean="0"/>
              <a:t>Подпись (</a:t>
            </a:r>
            <a:r>
              <a:rPr lang="en-US" dirty="0" smtClean="0"/>
              <a:t>Calibri, 14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4" name="Текст 12"/>
          <p:cNvSpPr>
            <a:spLocks noGrp="1"/>
          </p:cNvSpPr>
          <p:nvPr>
            <p:ph type="body" sz="quarter" idx="17" hasCustomPrompt="1"/>
          </p:nvPr>
        </p:nvSpPr>
        <p:spPr>
          <a:xfrm>
            <a:off x="5421687" y="3509055"/>
            <a:ext cx="3244675" cy="273654"/>
          </a:xfrm>
        </p:spPr>
        <p:txBody>
          <a:bodyPr lIns="35998">
            <a:noAutofit/>
          </a:bodyPr>
          <a:lstStyle>
            <a:lvl1pPr>
              <a:defRPr sz="1333" baseline="0">
                <a:solidFill>
                  <a:srgbClr val="5A5A5A"/>
                </a:solidFill>
              </a:defRPr>
            </a:lvl1pPr>
          </a:lstStyle>
          <a:p>
            <a:pPr lvl="0"/>
            <a:r>
              <a:rPr lang="ru-RU" dirty="0" smtClean="0"/>
              <a:t>Подпись (</a:t>
            </a:r>
            <a:r>
              <a:rPr lang="en-US" dirty="0" smtClean="0"/>
              <a:t>Calibri, 14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5" name="Текст 12"/>
          <p:cNvSpPr>
            <a:spLocks noGrp="1"/>
          </p:cNvSpPr>
          <p:nvPr>
            <p:ph type="body" sz="quarter" idx="18" hasCustomPrompt="1"/>
          </p:nvPr>
        </p:nvSpPr>
        <p:spPr>
          <a:xfrm>
            <a:off x="1225268" y="5858245"/>
            <a:ext cx="3244675" cy="273654"/>
          </a:xfrm>
        </p:spPr>
        <p:txBody>
          <a:bodyPr lIns="35998">
            <a:noAutofit/>
          </a:bodyPr>
          <a:lstStyle>
            <a:lvl1pPr>
              <a:defRPr sz="1333" baseline="0">
                <a:solidFill>
                  <a:srgbClr val="5A5A5A"/>
                </a:solidFill>
              </a:defRPr>
            </a:lvl1pPr>
          </a:lstStyle>
          <a:p>
            <a:pPr lvl="0"/>
            <a:r>
              <a:rPr lang="ru-RU" dirty="0" smtClean="0"/>
              <a:t>Подпись (</a:t>
            </a:r>
            <a:r>
              <a:rPr lang="en-US" dirty="0" smtClean="0"/>
              <a:t>Calibri, 14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6" name="Текст 12"/>
          <p:cNvSpPr>
            <a:spLocks noGrp="1"/>
          </p:cNvSpPr>
          <p:nvPr>
            <p:ph type="body" sz="quarter" idx="19" hasCustomPrompt="1"/>
          </p:nvPr>
        </p:nvSpPr>
        <p:spPr>
          <a:xfrm>
            <a:off x="5421830" y="5857821"/>
            <a:ext cx="3244675" cy="273654"/>
          </a:xfrm>
        </p:spPr>
        <p:txBody>
          <a:bodyPr lIns="35998">
            <a:noAutofit/>
          </a:bodyPr>
          <a:lstStyle>
            <a:lvl1pPr>
              <a:defRPr sz="1333" baseline="0">
                <a:solidFill>
                  <a:srgbClr val="5A5A5A"/>
                </a:solidFill>
              </a:defRPr>
            </a:lvl1pPr>
          </a:lstStyle>
          <a:p>
            <a:pPr lvl="0"/>
            <a:r>
              <a:rPr lang="ru-RU" dirty="0" smtClean="0"/>
              <a:t>Подпись (</a:t>
            </a:r>
            <a:r>
              <a:rPr lang="en-US" dirty="0" smtClean="0"/>
              <a:t>Calibri, 14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702196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16122" y="6284668"/>
            <a:ext cx="5769420" cy="365881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Sans Serif"/>
                <a:cs typeface="Microsoft Sans Serif"/>
              </a:defRPr>
            </a:lvl1pPr>
          </a:lstStyle>
          <a:p>
            <a:pPr defTabSz="954155"/>
            <a:endParaRPr lang="ru-RU" dirty="0">
              <a:solidFill>
                <a:srgbClr val="41414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DDD8AE-41E1-471F-8F93-F6F27CD8EE67}" type="slidenum">
              <a:rPr lang="ru-RU" smtClean="0">
                <a:solidFill>
                  <a:srgbClr val="0D6186"/>
                </a:solidFill>
              </a:rPr>
              <a:pPr/>
              <a:t>‹#›</a:t>
            </a:fld>
            <a:endParaRPr lang="ru-RU" dirty="0">
              <a:solidFill>
                <a:srgbClr val="0D6186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850223" y="1508881"/>
            <a:ext cx="2506883" cy="1954286"/>
          </a:xfrm>
        </p:spPr>
        <p:txBody>
          <a:bodyPr lIns="71995"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3"/>
          </p:nvPr>
        </p:nvSpPr>
        <p:spPr>
          <a:xfrm>
            <a:off x="6504212" y="1508787"/>
            <a:ext cx="2506883" cy="1954286"/>
          </a:xfrm>
        </p:spPr>
        <p:txBody>
          <a:bodyPr lIns="71995"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847601" y="3473195"/>
            <a:ext cx="2509506" cy="262416"/>
          </a:xfrm>
        </p:spPr>
        <p:txBody>
          <a:bodyPr lIns="35998">
            <a:noAutofit/>
          </a:bodyPr>
          <a:lstStyle>
            <a:lvl1pPr>
              <a:defRPr sz="1333" baseline="0">
                <a:solidFill>
                  <a:srgbClr val="5A5A5A"/>
                </a:solidFill>
              </a:defRPr>
            </a:lvl1pPr>
          </a:lstStyle>
          <a:p>
            <a:pPr lvl="0"/>
            <a:r>
              <a:rPr lang="ru-RU" dirty="0" smtClean="0"/>
              <a:t>Подпись (</a:t>
            </a:r>
            <a:r>
              <a:rPr lang="en-US" dirty="0" smtClean="0"/>
              <a:t>Calibri, 14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7" name="Рисунок 5"/>
          <p:cNvSpPr>
            <a:spLocks noGrp="1"/>
          </p:cNvSpPr>
          <p:nvPr>
            <p:ph type="pic" sz="quarter" idx="20"/>
          </p:nvPr>
        </p:nvSpPr>
        <p:spPr>
          <a:xfrm>
            <a:off x="3675208" y="1508787"/>
            <a:ext cx="2506883" cy="1954286"/>
          </a:xfrm>
        </p:spPr>
        <p:txBody>
          <a:bodyPr lIns="71995"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8" name="Текст 12"/>
          <p:cNvSpPr>
            <a:spLocks noGrp="1"/>
          </p:cNvSpPr>
          <p:nvPr>
            <p:ph type="body" sz="quarter" idx="21" hasCustomPrompt="1"/>
          </p:nvPr>
        </p:nvSpPr>
        <p:spPr>
          <a:xfrm>
            <a:off x="3673897" y="3473389"/>
            <a:ext cx="2509506" cy="262416"/>
          </a:xfrm>
        </p:spPr>
        <p:txBody>
          <a:bodyPr lIns="35998">
            <a:noAutofit/>
          </a:bodyPr>
          <a:lstStyle>
            <a:lvl1pPr>
              <a:defRPr sz="1333" baseline="0">
                <a:solidFill>
                  <a:srgbClr val="5A5A5A"/>
                </a:solidFill>
              </a:defRPr>
            </a:lvl1pPr>
          </a:lstStyle>
          <a:p>
            <a:pPr lvl="0"/>
            <a:r>
              <a:rPr lang="ru-RU" dirty="0" smtClean="0"/>
              <a:t>Подпись (</a:t>
            </a:r>
            <a:r>
              <a:rPr lang="en-US" dirty="0" smtClean="0"/>
              <a:t>Calibri, 14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19" name="Текст 12"/>
          <p:cNvSpPr>
            <a:spLocks noGrp="1"/>
          </p:cNvSpPr>
          <p:nvPr>
            <p:ph type="body" sz="quarter" idx="22" hasCustomPrompt="1"/>
          </p:nvPr>
        </p:nvSpPr>
        <p:spPr>
          <a:xfrm>
            <a:off x="6500195" y="3473389"/>
            <a:ext cx="2509506" cy="262416"/>
          </a:xfrm>
        </p:spPr>
        <p:txBody>
          <a:bodyPr lIns="35998">
            <a:noAutofit/>
          </a:bodyPr>
          <a:lstStyle>
            <a:lvl1pPr>
              <a:defRPr sz="1333" baseline="0">
                <a:solidFill>
                  <a:srgbClr val="5A5A5A"/>
                </a:solidFill>
              </a:defRPr>
            </a:lvl1pPr>
          </a:lstStyle>
          <a:p>
            <a:pPr lvl="0"/>
            <a:r>
              <a:rPr lang="ru-RU" dirty="0" smtClean="0"/>
              <a:t>Подпись (</a:t>
            </a:r>
            <a:r>
              <a:rPr lang="en-US" dirty="0" smtClean="0"/>
              <a:t>Calibri, 14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0" name="Рисунок 5"/>
          <p:cNvSpPr>
            <a:spLocks noGrp="1"/>
          </p:cNvSpPr>
          <p:nvPr>
            <p:ph type="pic" sz="quarter" idx="23"/>
          </p:nvPr>
        </p:nvSpPr>
        <p:spPr>
          <a:xfrm>
            <a:off x="858379" y="3880847"/>
            <a:ext cx="2506883" cy="1954286"/>
          </a:xfrm>
        </p:spPr>
        <p:txBody>
          <a:bodyPr lIns="71995"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21" name="Рисунок 5"/>
          <p:cNvSpPr>
            <a:spLocks noGrp="1"/>
          </p:cNvSpPr>
          <p:nvPr>
            <p:ph type="pic" sz="quarter" idx="24"/>
          </p:nvPr>
        </p:nvSpPr>
        <p:spPr>
          <a:xfrm>
            <a:off x="6512368" y="3880752"/>
            <a:ext cx="2506883" cy="1954286"/>
          </a:xfrm>
        </p:spPr>
        <p:txBody>
          <a:bodyPr lIns="71995"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22" name="Текст 12"/>
          <p:cNvSpPr>
            <a:spLocks noGrp="1"/>
          </p:cNvSpPr>
          <p:nvPr>
            <p:ph type="body" sz="quarter" idx="25" hasCustomPrompt="1"/>
          </p:nvPr>
        </p:nvSpPr>
        <p:spPr>
          <a:xfrm>
            <a:off x="855757" y="5845161"/>
            <a:ext cx="2509506" cy="262416"/>
          </a:xfrm>
        </p:spPr>
        <p:txBody>
          <a:bodyPr lIns="35998">
            <a:noAutofit/>
          </a:bodyPr>
          <a:lstStyle>
            <a:lvl1pPr>
              <a:defRPr sz="1333" baseline="0">
                <a:solidFill>
                  <a:srgbClr val="5A5A5A"/>
                </a:solidFill>
              </a:defRPr>
            </a:lvl1pPr>
          </a:lstStyle>
          <a:p>
            <a:pPr lvl="0"/>
            <a:r>
              <a:rPr lang="ru-RU" dirty="0" smtClean="0"/>
              <a:t>Подпись (</a:t>
            </a:r>
            <a:r>
              <a:rPr lang="en-US" dirty="0" smtClean="0"/>
              <a:t>Calibri, 14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3" name="Рисунок 5"/>
          <p:cNvSpPr>
            <a:spLocks noGrp="1"/>
          </p:cNvSpPr>
          <p:nvPr>
            <p:ph type="pic" sz="quarter" idx="26"/>
          </p:nvPr>
        </p:nvSpPr>
        <p:spPr>
          <a:xfrm>
            <a:off x="3683365" y="3880752"/>
            <a:ext cx="2506883" cy="1954286"/>
          </a:xfrm>
        </p:spPr>
        <p:txBody>
          <a:bodyPr lIns="71995"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24" name="Текст 12"/>
          <p:cNvSpPr>
            <a:spLocks noGrp="1"/>
          </p:cNvSpPr>
          <p:nvPr>
            <p:ph type="body" sz="quarter" idx="27" hasCustomPrompt="1"/>
          </p:nvPr>
        </p:nvSpPr>
        <p:spPr>
          <a:xfrm>
            <a:off x="3682053" y="5845356"/>
            <a:ext cx="2509506" cy="262416"/>
          </a:xfrm>
        </p:spPr>
        <p:txBody>
          <a:bodyPr lIns="35998">
            <a:noAutofit/>
          </a:bodyPr>
          <a:lstStyle>
            <a:lvl1pPr>
              <a:defRPr sz="1333" baseline="0">
                <a:solidFill>
                  <a:srgbClr val="5A5A5A"/>
                </a:solidFill>
              </a:defRPr>
            </a:lvl1pPr>
          </a:lstStyle>
          <a:p>
            <a:pPr lvl="0"/>
            <a:r>
              <a:rPr lang="ru-RU" dirty="0" smtClean="0"/>
              <a:t>Подпись (</a:t>
            </a:r>
            <a:r>
              <a:rPr lang="en-US" dirty="0" smtClean="0"/>
              <a:t>Calibri, 14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  <p:sp>
        <p:nvSpPr>
          <p:cNvPr id="25" name="Текст 12"/>
          <p:cNvSpPr>
            <a:spLocks noGrp="1"/>
          </p:cNvSpPr>
          <p:nvPr>
            <p:ph type="body" sz="quarter" idx="28" hasCustomPrompt="1"/>
          </p:nvPr>
        </p:nvSpPr>
        <p:spPr>
          <a:xfrm>
            <a:off x="6508351" y="5845356"/>
            <a:ext cx="2509506" cy="262416"/>
          </a:xfrm>
        </p:spPr>
        <p:txBody>
          <a:bodyPr lIns="35998">
            <a:noAutofit/>
          </a:bodyPr>
          <a:lstStyle>
            <a:lvl1pPr>
              <a:defRPr sz="1333" baseline="0">
                <a:solidFill>
                  <a:srgbClr val="5A5A5A"/>
                </a:solidFill>
              </a:defRPr>
            </a:lvl1pPr>
          </a:lstStyle>
          <a:p>
            <a:pPr lvl="0"/>
            <a:r>
              <a:rPr lang="ru-RU" dirty="0" smtClean="0"/>
              <a:t>Подпись (</a:t>
            </a:r>
            <a:r>
              <a:rPr lang="en-US" dirty="0" smtClean="0"/>
              <a:t>Calibri, 14 </a:t>
            </a:r>
            <a:r>
              <a:rPr lang="ru-RU" dirty="0" err="1" smtClean="0"/>
              <a:t>пт</a:t>
            </a:r>
            <a:r>
              <a:rPr lang="ru-RU" dirty="0" smtClean="0"/>
              <a:t>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010833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716122" y="6284668"/>
            <a:ext cx="5769420" cy="365881"/>
          </a:xfrm>
          <a:prstGeom prst="rect">
            <a:avLst/>
          </a:prstGeom>
        </p:spPr>
        <p:txBody>
          <a:bodyPr/>
          <a:lstStyle>
            <a:lvl1pPr>
              <a:defRPr>
                <a:latin typeface="Microsoft Sans Serif"/>
                <a:cs typeface="Microsoft Sans Serif"/>
              </a:defRPr>
            </a:lvl1pPr>
          </a:lstStyle>
          <a:p>
            <a:pPr defTabSz="954155"/>
            <a:endParaRPr lang="ru-RU" dirty="0">
              <a:solidFill>
                <a:srgbClr val="414142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FDDD8AE-41E1-471F-8F93-F6F27CD8EE67}" type="slidenum">
              <a:rPr lang="ru-RU" smtClean="0">
                <a:solidFill>
                  <a:srgbClr val="0D6186"/>
                </a:solidFill>
              </a:rPr>
              <a:pPr/>
              <a:t>‹#›</a:t>
            </a:fld>
            <a:endParaRPr lang="ru-RU" dirty="0">
              <a:solidFill>
                <a:srgbClr val="0D6186"/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1223668" y="1508881"/>
            <a:ext cx="2123885" cy="1440160"/>
          </a:xfrm>
        </p:spPr>
        <p:txBody>
          <a:bodyPr lIns="71995"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8" name="Рисунок 5"/>
          <p:cNvSpPr>
            <a:spLocks noGrp="1"/>
          </p:cNvSpPr>
          <p:nvPr>
            <p:ph type="pic" sz="quarter" idx="13"/>
          </p:nvPr>
        </p:nvSpPr>
        <p:spPr>
          <a:xfrm>
            <a:off x="6263010" y="1508787"/>
            <a:ext cx="2123885" cy="1440160"/>
          </a:xfrm>
        </p:spPr>
        <p:txBody>
          <a:bodyPr lIns="71995"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17" name="Рисунок 5"/>
          <p:cNvSpPr>
            <a:spLocks noGrp="1"/>
          </p:cNvSpPr>
          <p:nvPr>
            <p:ph type="pic" sz="quarter" idx="20"/>
          </p:nvPr>
        </p:nvSpPr>
        <p:spPr>
          <a:xfrm>
            <a:off x="3743339" y="1508787"/>
            <a:ext cx="2123885" cy="1440160"/>
          </a:xfrm>
        </p:spPr>
        <p:txBody>
          <a:bodyPr lIns="71995"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20" name="Рисунок 5"/>
          <p:cNvSpPr>
            <a:spLocks noGrp="1"/>
          </p:cNvSpPr>
          <p:nvPr>
            <p:ph type="pic" sz="quarter" idx="23"/>
          </p:nvPr>
        </p:nvSpPr>
        <p:spPr>
          <a:xfrm>
            <a:off x="1231824" y="3085889"/>
            <a:ext cx="2123885" cy="1440160"/>
          </a:xfrm>
        </p:spPr>
        <p:txBody>
          <a:bodyPr lIns="71995"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21" name="Рисунок 5"/>
          <p:cNvSpPr>
            <a:spLocks noGrp="1"/>
          </p:cNvSpPr>
          <p:nvPr>
            <p:ph type="pic" sz="quarter" idx="24"/>
          </p:nvPr>
        </p:nvSpPr>
        <p:spPr>
          <a:xfrm>
            <a:off x="6271167" y="3085794"/>
            <a:ext cx="2123885" cy="1440160"/>
          </a:xfrm>
        </p:spPr>
        <p:txBody>
          <a:bodyPr lIns="71995"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23" name="Рисунок 5"/>
          <p:cNvSpPr>
            <a:spLocks noGrp="1"/>
          </p:cNvSpPr>
          <p:nvPr>
            <p:ph type="pic" sz="quarter" idx="26"/>
          </p:nvPr>
        </p:nvSpPr>
        <p:spPr>
          <a:xfrm>
            <a:off x="3751496" y="3085794"/>
            <a:ext cx="2123885" cy="1440160"/>
          </a:xfrm>
        </p:spPr>
        <p:txBody>
          <a:bodyPr lIns="71995"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26" name="Рисунок 5"/>
          <p:cNvSpPr>
            <a:spLocks noGrp="1"/>
          </p:cNvSpPr>
          <p:nvPr>
            <p:ph type="pic" sz="quarter" idx="27"/>
          </p:nvPr>
        </p:nvSpPr>
        <p:spPr>
          <a:xfrm>
            <a:off x="1241377" y="4662896"/>
            <a:ext cx="2123885" cy="1440160"/>
          </a:xfrm>
        </p:spPr>
        <p:txBody>
          <a:bodyPr lIns="71995"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27" name="Рисунок 5"/>
          <p:cNvSpPr>
            <a:spLocks noGrp="1"/>
          </p:cNvSpPr>
          <p:nvPr>
            <p:ph type="pic" sz="quarter" idx="28"/>
          </p:nvPr>
        </p:nvSpPr>
        <p:spPr>
          <a:xfrm>
            <a:off x="6280720" y="4662802"/>
            <a:ext cx="2123885" cy="1440160"/>
          </a:xfrm>
        </p:spPr>
        <p:txBody>
          <a:bodyPr lIns="71995"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28" name="Рисунок 5"/>
          <p:cNvSpPr>
            <a:spLocks noGrp="1"/>
          </p:cNvSpPr>
          <p:nvPr>
            <p:ph type="pic" sz="quarter" idx="29"/>
          </p:nvPr>
        </p:nvSpPr>
        <p:spPr>
          <a:xfrm>
            <a:off x="3761048" y="4662802"/>
            <a:ext cx="2123885" cy="1440160"/>
          </a:xfrm>
        </p:spPr>
        <p:txBody>
          <a:bodyPr lIns="71995"/>
          <a:lstStyle/>
          <a:p>
            <a:r>
              <a:rPr lang="ru-RU" dirty="0" smtClean="0"/>
              <a:t>Вставка рисунка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105689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"/>
          <p:cNvSpPr txBox="1">
            <a:spLocks/>
          </p:cNvSpPr>
          <p:nvPr userDrawn="1"/>
        </p:nvSpPr>
        <p:spPr>
          <a:xfrm>
            <a:off x="9446236" y="6566446"/>
            <a:ext cx="230759" cy="155496"/>
          </a:xfrm>
          <a:prstGeom prst="rect">
            <a:avLst/>
          </a:prstGeom>
        </p:spPr>
        <p:txBody>
          <a:bodyPr vert="horz" wrap="none" lIns="0" tIns="0" rIns="0" bIns="0" rtlCol="0" anchor="ctr">
            <a:noAutofit/>
          </a:bodyPr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fld id="{42C328C1-A84F-4A39-A664-DBA00541A8C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Title Placeholder 2"/>
          <p:cNvSpPr>
            <a:spLocks noGrp="1" noChangeArrowheads="1"/>
          </p:cNvSpPr>
          <p:nvPr>
            <p:ph type="title"/>
          </p:nvPr>
        </p:nvSpPr>
        <p:spPr bwMode="auto">
          <a:xfrm>
            <a:off x="1361746" y="337150"/>
            <a:ext cx="7385392" cy="322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dirty="0" smtClean="0"/>
          </a:p>
        </p:txBody>
      </p:sp>
    </p:spTree>
    <p:extLst>
      <p:ext uri="{BB962C8B-B14F-4D97-AF65-F5344CB8AC3E}">
        <p14:creationId xmlns:p14="http://schemas.microsoft.com/office/powerpoint/2010/main" val="2303546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lvl3pPr>
              <a:defRPr>
                <a:latin typeface="Microsoft Sans Serif"/>
                <a:cs typeface="Microsoft Sans Serif"/>
              </a:defRPr>
            </a:lvl3pPr>
            <a:lvl4pPr>
              <a:defRPr>
                <a:latin typeface="Microsoft Sans Serif"/>
                <a:cs typeface="Microsoft Sans Serif"/>
              </a:defRPr>
            </a:lvl4pPr>
            <a:lvl5pPr>
              <a:defRPr>
                <a:latin typeface="Microsoft Sans Serif"/>
                <a:cs typeface="Microsoft Sans Serif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148DC-A899-4108-80E1-A8AA8154927C}" type="slidenum">
              <a:rPr lang="ru-RU">
                <a:solidFill>
                  <a:srgbClr val="0D618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D61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29788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0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91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9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5483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 Text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18278" y="349865"/>
            <a:ext cx="1011495" cy="1695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918" b="1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rPr>
              <a:t>WORKING DRAFT</a:t>
            </a:r>
          </a:p>
        </p:txBody>
      </p:sp>
      <p:sp>
        <p:nvSpPr>
          <p:cNvPr id="6" name="doc id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332171" y="37255"/>
            <a:ext cx="326398" cy="1247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sz="816" dirty="0" smtClean="0">
              <a:solidFill>
                <a:srgbClr val="000000"/>
              </a:solidFill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7" name="Working Draft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18279" y="508600"/>
            <a:ext cx="2909451" cy="1695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918" smtClean="0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rPr>
              <a:t>Last Modified 11.12.2013 16:15 Russian Standard Time</a:t>
            </a:r>
            <a:endParaRPr kumimoji="1" lang="ru-RU" sz="918" dirty="0" smtClean="0">
              <a:solidFill>
                <a:srgbClr val="000000"/>
              </a:solidFill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18279" y="668955"/>
            <a:ext cx="2516715" cy="1695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918" smtClean="0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rPr>
              <a:t>Printed 10.12.2013 1:07 Russian Standard Time</a:t>
            </a:r>
            <a:endParaRPr kumimoji="1" lang="ru-RU" sz="918" dirty="0" smtClean="0">
              <a:solidFill>
                <a:srgbClr val="000000"/>
              </a:solidFill>
              <a:ea typeface="ＭＳ Ｐゴシック" panose="020B0600070205080204" pitchFamily="34" charset="-128"/>
              <a:cs typeface="Arial"/>
            </a:endParaRPr>
          </a:p>
        </p:txBody>
      </p:sp>
      <p:grpSp>
        <p:nvGrpSpPr>
          <p:cNvPr id="9" name="McK Title Elements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" y="1"/>
            <a:ext cx="9902490" cy="6859620"/>
            <a:chOff x="0" y="0"/>
            <a:chExt cx="5643" cy="4235"/>
          </a:xfrm>
        </p:grpSpPr>
        <p:sp>
          <p:nvSpPr>
            <p:cNvPr id="10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076"/>
              <a:ext cx="3109" cy="16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fontAlgn="base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sz="1428" dirty="0" smtClean="0">
                  <a:solidFill>
                    <a:srgbClr val="000000"/>
                  </a:solidFill>
                  <a:ea typeface="ＭＳ Ｐゴシック" panose="020B0600070205080204" pitchFamily="34" charset="-128"/>
                  <a:cs typeface="Arial"/>
                </a:rPr>
                <a:t>Тип документа</a:t>
              </a:r>
            </a:p>
          </p:txBody>
        </p:sp>
        <p:sp>
          <p:nvSpPr>
            <p:cNvPr id="11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6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fontAlgn="base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sz="1428" dirty="0" smtClean="0">
                  <a:solidFill>
                    <a:srgbClr val="000000"/>
                  </a:solidFill>
                  <a:ea typeface="ＭＳ Ｐゴシック" panose="020B0600070205080204" pitchFamily="34" charset="-128"/>
                  <a:cs typeface="Arial"/>
                </a:rPr>
                <a:t>Дата</a:t>
              </a:r>
            </a:p>
          </p:txBody>
        </p:sp>
        <p:sp>
          <p:nvSpPr>
            <p:cNvPr id="12" name="McK Disclaimer" hidden="1"/>
            <p:cNvSpPr>
              <a:spLocks noChangeArrowheads="1"/>
            </p:cNvSpPr>
            <p:nvPr/>
          </p:nvSpPr>
          <p:spPr bwMode="auto">
            <a:xfrm>
              <a:off x="1663" y="3589"/>
              <a:ext cx="3226" cy="27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/>
            <a:p>
              <a:pPr defTabSz="821202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sz="816" dirty="0">
                  <a:solidFill>
                    <a:srgbClr val="010000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  <a:cs typeface="Arial"/>
                </a:rPr>
                <a:t>КОНФИДЕНЦИАЛЬНАЯ ИНФОРМАЦИЯ, СОБСТВЕННОСТЬ McKINSEY &amp; COMPANY</a:t>
              </a:r>
            </a:p>
            <a:p>
              <a:pPr defTabSz="821202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sz="816" dirty="0">
                  <a:solidFill>
                    <a:srgbClr val="010000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  <a:cs typeface="Arial"/>
                </a:rPr>
                <a:t>Любое использование этого документа без специального разрешения McKinsey &amp; Company строго запрещено</a:t>
              </a:r>
            </a:p>
          </p:txBody>
        </p:sp>
        <p:sp>
          <p:nvSpPr>
            <p:cNvPr id="13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1632" dirty="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4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1632" dirty="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5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1632" dirty="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  <a:cs typeface="Arial"/>
              </a:endParaRPr>
            </a:p>
          </p:txBody>
        </p:sp>
      </p:grpSp>
      <p:pic>
        <p:nvPicPr>
          <p:cNvPr id="16" name="TitleBottomBarBW" hidden="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65" y="6574545"/>
            <a:ext cx="1809226" cy="19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navigation8" descr="ujkm,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5" y="299654"/>
            <a:ext cx="1851343" cy="151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918279" y="3175997"/>
            <a:ext cx="5455757" cy="502445"/>
          </a:xfrm>
          <a:prstGeom prst="rect">
            <a:avLst/>
          </a:prstGeom>
        </p:spPr>
        <p:txBody>
          <a:bodyPr/>
          <a:lstStyle>
            <a:lvl1pPr>
              <a:defRPr sz="3265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918279" y="3945699"/>
            <a:ext cx="5455757" cy="219820"/>
          </a:xfrm>
        </p:spPr>
        <p:txBody>
          <a:bodyPr/>
          <a:lstStyle>
            <a:lvl1pPr>
              <a:defRPr sz="1428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94197893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0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40" name="think-cell Slide" r:id="rId15" imgW="360" imgH="360" progId="">
                  <p:embed/>
                </p:oleObj>
              </mc:Choice>
              <mc:Fallback>
                <p:oleObj name="think-cell Slide" r:id="rId15" imgW="360" imgH="360" progId="">
                  <p:embed/>
                  <p:pic>
                    <p:nvPicPr>
                      <p:cNvPr id="0" name="Picture 18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5483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8859772" y="1970589"/>
            <a:ext cx="1938031" cy="1130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12" smtClean="0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rPr>
              <a:t>Last Modified 11.12.2013 16:15 Russian Standard Time</a:t>
            </a:r>
            <a:endParaRPr kumimoji="1" lang="ru-RU" sz="1632" dirty="0" smtClean="0">
              <a:solidFill>
                <a:srgbClr val="000000"/>
              </a:solidFill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5" name="Printed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8990417" y="4188829"/>
            <a:ext cx="1676741" cy="1130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12" smtClean="0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rPr>
              <a:t>Printed 10.12.2013 1:07 Russian Standard Time</a:t>
            </a:r>
            <a:endParaRPr kumimoji="1" lang="ru-RU" sz="1632" dirty="0" smtClean="0">
              <a:solidFill>
                <a:srgbClr val="000000"/>
              </a:solidFill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6" name="McK 1. On-page track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0387" y="27536"/>
            <a:ext cx="876843" cy="263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428" dirty="0">
                <a:solidFill>
                  <a:srgbClr val="808080"/>
                </a:solidFill>
                <a:ea typeface="ＭＳ Ｐゴシック" panose="020B0600070205080204" pitchFamily="34" charset="-128"/>
                <a:cs typeface="Arial"/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1613" y="945932"/>
            <a:ext cx="9526956" cy="3074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632" dirty="0" smtClean="0">
                <a:solidFill>
                  <a:srgbClr val="808080"/>
                </a:solidFill>
                <a:ea typeface="ＭＳ Ｐゴシック" panose="020B0600070205080204" pitchFamily="34" charset="-128"/>
                <a:cs typeface="Arial"/>
              </a:rPr>
              <a:t>Unit of measure</a:t>
            </a:r>
          </a:p>
        </p:txBody>
      </p:sp>
      <p:sp>
        <p:nvSpPr>
          <p:cNvPr id="8" name="McK 4. Footnote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1613" y="6228458"/>
            <a:ext cx="9449744" cy="1922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020" dirty="0" smtClean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  <a:cs typeface="Arial"/>
              </a:rPr>
              <a:t>1 Сноска</a:t>
            </a:r>
          </a:p>
        </p:txBody>
      </p:sp>
      <p:sp>
        <p:nvSpPr>
          <p:cNvPr id="9" name="McK 5. Source" hidden="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1613" y="6579405"/>
            <a:ext cx="7586117" cy="1922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21975" indent="-621975" defTabSz="913526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625214" algn="l"/>
              </a:tabLst>
              <a:defRPr/>
            </a:pPr>
            <a:r>
              <a:rPr kumimoji="1" lang="ru-RU" sz="1020" dirty="0">
                <a:solidFill>
                  <a:srgbClr val="010000"/>
                </a:solidFill>
                <a:ea typeface="ＭＳ Ｐゴシック" panose="020B0600070205080204" pitchFamily="34" charset="-128"/>
                <a:cs typeface="Arial"/>
              </a:rPr>
              <a:t>ИСТОЧНИК: источник</a:t>
            </a:r>
          </a:p>
        </p:txBody>
      </p:sp>
      <p:grpSp>
        <p:nvGrpSpPr>
          <p:cNvPr id="10" name="ACET" hidden="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605668" y="1035018"/>
            <a:ext cx="4713466" cy="633321"/>
            <a:chOff x="915" y="639"/>
            <a:chExt cx="2686" cy="391"/>
          </a:xfrm>
        </p:grpSpPr>
        <p:cxnSp>
          <p:nvCxnSpPr>
            <p:cNvPr id="11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AutoShape 250"/>
            <p:cNvSpPr>
              <a:spLocks noChangeArrowheads="1"/>
            </p:cNvSpPr>
            <p:nvPr/>
          </p:nvSpPr>
          <p:spPr bwMode="auto">
            <a:xfrm>
              <a:off x="915" y="639"/>
              <a:ext cx="2686" cy="39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sz="1632" b="1" dirty="0">
                  <a:solidFill>
                    <a:srgbClr val="010000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  <a:cs typeface="Arial"/>
                </a:rPr>
                <a:t>Title</a:t>
              </a:r>
            </a:p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sz="1632" dirty="0">
                  <a:solidFill>
                    <a:srgbClr val="808080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  <a:cs typeface="Arial"/>
                </a:rPr>
                <a:t>Unit of measure</a:t>
              </a:r>
            </a:p>
          </p:txBody>
        </p:sp>
      </p:grpSp>
      <p:sp>
        <p:nvSpPr>
          <p:cNvPr id="13" name="Line 1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31613" y="6454684"/>
            <a:ext cx="963224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sz="1837">
              <a:solidFill>
                <a:srgbClr val="010000"/>
              </a:solidFill>
              <a:latin typeface="ＭＳ Ｐゴシック" panose="020B0600070205080204" pitchFamily="34" charset="-128"/>
              <a:ea typeface="ＭＳ Ｐゴシック" panose="020B0600070205080204" pitchFamily="34" charset="-128"/>
              <a:cs typeface="Arial" charset="0"/>
            </a:endParaRPr>
          </a:p>
        </p:txBody>
      </p:sp>
      <p:sp>
        <p:nvSpPr>
          <p:cNvPr id="14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40386" y="902198"/>
            <a:ext cx="9625228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sz="1837">
              <a:solidFill>
                <a:srgbClr val="010000"/>
              </a:solidFill>
              <a:latin typeface="ＭＳ Ｐゴシック" panose="020B0600070205080204" pitchFamily="34" charset="-128"/>
              <a:ea typeface="ＭＳ Ｐゴシック" panose="020B0600070205080204" pitchFamily="34" charset="-128"/>
              <a:cs typeface="Arial" charset="0"/>
            </a:endParaRPr>
          </a:p>
        </p:txBody>
      </p:sp>
      <p:pic>
        <p:nvPicPr>
          <p:cNvPr id="15" name="navigation8" descr="ujkm,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594" y="37255"/>
            <a:ext cx="980948" cy="80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5"/>
          <p:cNvCxnSpPr/>
          <p:nvPr>
            <p:custDataLst>
              <p:tags r:id="rId12"/>
            </p:custDataLst>
          </p:nvPr>
        </p:nvCxnSpPr>
        <p:spPr>
          <a:xfrm>
            <a:off x="8951374" y="6555108"/>
            <a:ext cx="0" cy="302892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</p:cxnSp>
      <p:sp>
        <p:nvSpPr>
          <p:cNvPr id="17" name="Slide Number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9446235" y="6629616"/>
            <a:ext cx="231637" cy="155496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fld id="{33B6FCEB-DD5C-44FE-8EF4-08F021D26B83}" type="slidenum">
              <a:rPr kumimoji="1" lang="en-US" sz="1020" smtClean="0">
                <a:solidFill>
                  <a:srgbClr val="010000"/>
                </a:solidFill>
                <a:ea typeface="ＭＳ Ｐゴシック" panose="020B0600070205080204" pitchFamily="34" charset="-128"/>
                <a:cs typeface="Arial"/>
              </a:rPr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1020" dirty="0">
              <a:solidFill>
                <a:srgbClr val="010000"/>
              </a:solidFill>
              <a:ea typeface="ＭＳ Ｐゴシック" panose="020B0600070205080204" pitchFamily="34" charset="-128"/>
              <a:cs typeface="Arial"/>
            </a:endParaRP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0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941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0" name="Picture 18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5483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39947" y="301936"/>
            <a:ext cx="8684943" cy="2983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89846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66" y="293174"/>
            <a:ext cx="1814491" cy="148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0" y="2513457"/>
            <a:ext cx="8970433" cy="367413"/>
          </a:xfrm>
          <a:ln/>
        </p:spPr>
        <p:txBody>
          <a:bodyPr/>
          <a:lstStyle>
            <a:lvl1pPr>
              <a:lnSpc>
                <a:spcPct val="130000"/>
              </a:lnSpc>
              <a:defRPr sz="1837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0" y="3499271"/>
            <a:ext cx="4055269" cy="219820"/>
          </a:xfrm>
          <a:ln/>
        </p:spPr>
        <p:txBody>
          <a:bodyPr anchor="ctr"/>
          <a:lstStyle>
            <a:lvl1pPr marL="0" indent="0">
              <a:buFontTx/>
              <a:buNone/>
              <a:defRPr sz="1428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4290093"/>
      </p:ext>
    </p:extLst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 sz="2000">
              <a:solidFill>
                <a:srgbClr val="010000"/>
              </a:solidFill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 sz="2000">
              <a:solidFill>
                <a:srgbClr val="010000"/>
              </a:solidFill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ja-JP" sz="2000">
              <a:solidFill>
                <a:srgbClr val="010000"/>
              </a:solidFill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4356371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2"/>
          <p:cNvGraphicFramePr>
            <a:graphicFrameLocks noChangeAspect="1"/>
          </p:cNvGraphicFramePr>
          <p:nvPr/>
        </p:nvGraphicFramePr>
        <p:xfrm>
          <a:off x="1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986" name="think-cell Slide" r:id="rId10" imgW="360" imgH="360" progId="">
                  <p:embed/>
                </p:oleObj>
              </mc:Choice>
              <mc:Fallback>
                <p:oleObj name="think-cell Slide" r:id="rId10" imgW="360" imgH="360" progId="">
                  <p:embed/>
                  <p:pic>
                    <p:nvPicPr>
                      <p:cNvPr id="0" name="Picture 9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75483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Working Draft Text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918279" y="349865"/>
            <a:ext cx="1011495" cy="1695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918" b="1" dirty="0" smtClean="0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rPr>
              <a:t>WORKING DRAFT</a:t>
            </a:r>
          </a:p>
        </p:txBody>
      </p:sp>
      <p:sp>
        <p:nvSpPr>
          <p:cNvPr id="6" name="doc id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9332171" y="37255"/>
            <a:ext cx="326398" cy="12472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/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sz="816" dirty="0" smtClean="0">
              <a:solidFill>
                <a:srgbClr val="000000"/>
              </a:solidFill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7" name="Working Draft" hidden="1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918281" y="508600"/>
            <a:ext cx="2909451" cy="1695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918" smtClean="0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rPr>
              <a:t>Last Modified 11.12.2013 16:15 Russian Standard Time</a:t>
            </a:r>
            <a:endParaRPr kumimoji="1" lang="ru-RU" sz="918" dirty="0" smtClean="0">
              <a:solidFill>
                <a:srgbClr val="000000"/>
              </a:solidFill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8" name="Printed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918280" y="668955"/>
            <a:ext cx="2516715" cy="16953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918" smtClean="0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rPr>
              <a:t>Printed 10.12.2013 1:07 Russian Standard Time</a:t>
            </a:r>
            <a:endParaRPr kumimoji="1" lang="ru-RU" sz="918" dirty="0" smtClean="0">
              <a:solidFill>
                <a:srgbClr val="000000"/>
              </a:solidFill>
              <a:ea typeface="ＭＳ Ｐゴシック" panose="020B0600070205080204" pitchFamily="34" charset="-128"/>
              <a:cs typeface="Arial"/>
            </a:endParaRPr>
          </a:p>
        </p:txBody>
      </p:sp>
      <p:grpSp>
        <p:nvGrpSpPr>
          <p:cNvPr id="9" name="McK Title Elements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" y="1"/>
            <a:ext cx="9902490" cy="6859620"/>
            <a:chOff x="0" y="0"/>
            <a:chExt cx="5643" cy="4235"/>
          </a:xfrm>
        </p:grpSpPr>
        <p:sp>
          <p:nvSpPr>
            <p:cNvPr id="10" name="McK Document type" hidden="1"/>
            <p:cNvSpPr txBox="1">
              <a:spLocks noChangeArrowheads="1"/>
            </p:cNvSpPr>
            <p:nvPr/>
          </p:nvSpPr>
          <p:spPr bwMode="auto">
            <a:xfrm>
              <a:off x="1663" y="3076"/>
              <a:ext cx="3109" cy="16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fontAlgn="base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sz="1428" dirty="0" smtClean="0">
                  <a:solidFill>
                    <a:srgbClr val="000000"/>
                  </a:solidFill>
                  <a:ea typeface="ＭＳ Ｐゴシック" panose="020B0600070205080204" pitchFamily="34" charset="-128"/>
                  <a:cs typeface="Arial"/>
                </a:rPr>
                <a:t>Тип документа</a:t>
              </a:r>
            </a:p>
          </p:txBody>
        </p:sp>
        <p:sp>
          <p:nvSpPr>
            <p:cNvPr id="11" name="McK Date" hidden="1"/>
            <p:cNvSpPr txBox="1">
              <a:spLocks noChangeArrowheads="1"/>
            </p:cNvSpPr>
            <p:nvPr/>
          </p:nvSpPr>
          <p:spPr bwMode="auto">
            <a:xfrm>
              <a:off x="1663" y="3275"/>
              <a:ext cx="3109" cy="166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>
              <a:spAutoFit/>
            </a:bodyPr>
            <a:lstStyle>
              <a:lvl1pPr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sz="16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defTabSz="914400" eaLnBrk="1" fontAlgn="base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sz="1428" dirty="0" smtClean="0">
                  <a:solidFill>
                    <a:srgbClr val="000000"/>
                  </a:solidFill>
                  <a:ea typeface="ＭＳ Ｐゴシック" panose="020B0600070205080204" pitchFamily="34" charset="-128"/>
                  <a:cs typeface="Arial"/>
                </a:rPr>
                <a:t>Дата</a:t>
              </a:r>
            </a:p>
          </p:txBody>
        </p:sp>
        <p:sp>
          <p:nvSpPr>
            <p:cNvPr id="12" name="McK Disclaimer" hidden="1"/>
            <p:cNvSpPr>
              <a:spLocks noChangeArrowheads="1"/>
            </p:cNvSpPr>
            <p:nvPr/>
          </p:nvSpPr>
          <p:spPr bwMode="auto">
            <a:xfrm>
              <a:off x="1663" y="3589"/>
              <a:ext cx="3226" cy="279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lIns="0" tIns="0" rIns="0" bIns="0" anchor="b">
              <a:spAutoFit/>
            </a:bodyPr>
            <a:lstStyle/>
            <a:p>
              <a:pPr defTabSz="821202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sz="816" dirty="0">
                  <a:solidFill>
                    <a:srgbClr val="010000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  <a:cs typeface="Arial"/>
                </a:rPr>
                <a:t>КОНФИДЕНЦИАЛЬНАЯ ИНФОРМАЦИЯ, СОБСТВЕННОСТЬ McKINSEY &amp; COMPANY</a:t>
              </a:r>
            </a:p>
            <a:p>
              <a:pPr defTabSz="821202" eaLnBrk="0" fontAlgn="base" hangingPunct="0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sz="816" dirty="0">
                  <a:solidFill>
                    <a:srgbClr val="010000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  <a:cs typeface="Arial"/>
                </a:rPr>
                <a:t>Любое использование этого документа без специального разрешения McKinsey &amp; Company строго запрещено</a:t>
              </a:r>
            </a:p>
          </p:txBody>
        </p:sp>
        <p:sp>
          <p:nvSpPr>
            <p:cNvPr id="13" name="TitleBottomPlaceholder" hidden="1"/>
            <p:cNvSpPr>
              <a:spLocks noChangeArrowheads="1"/>
            </p:cNvSpPr>
            <p:nvPr/>
          </p:nvSpPr>
          <p:spPr bwMode="auto">
            <a:xfrm>
              <a:off x="0" y="1410"/>
              <a:ext cx="1382" cy="2825"/>
            </a:xfrm>
            <a:prstGeom prst="rect">
              <a:avLst/>
            </a:prstGeom>
            <a:solidFill>
              <a:srgbClr val="0065CC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1632" dirty="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4" name="TitleTopPlaceholder" hidden="1"/>
            <p:cNvSpPr>
              <a:spLocks noChangeArrowheads="1"/>
            </p:cNvSpPr>
            <p:nvPr/>
          </p:nvSpPr>
          <p:spPr bwMode="auto">
            <a:xfrm>
              <a:off x="0" y="0"/>
              <a:ext cx="1382" cy="1410"/>
            </a:xfrm>
            <a:prstGeom prst="rect">
              <a:avLst/>
            </a:prstGeom>
            <a:solidFill>
              <a:srgbClr val="91AFFF"/>
            </a:solidFill>
            <a:ln>
              <a:noFill/>
            </a:ln>
            <a:effectLst/>
            <a:extLst/>
          </p:spPr>
          <p:txBody>
            <a:bodyPr wrap="none" anchor="ctr"/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1632" dirty="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  <a:cs typeface="Arial"/>
              </a:endParaRPr>
            </a:p>
          </p:txBody>
        </p:sp>
        <p:sp>
          <p:nvSpPr>
            <p:cNvPr id="15" name="Rectangle 1189" hidden="1"/>
            <p:cNvSpPr>
              <a:spLocks noChangeArrowheads="1"/>
            </p:cNvSpPr>
            <p:nvPr/>
          </p:nvSpPr>
          <p:spPr bwMode="auto">
            <a:xfrm>
              <a:off x="0" y="0"/>
              <a:ext cx="5643" cy="4234"/>
            </a:xfrm>
            <a:prstGeom prst="rect">
              <a:avLst/>
            </a:prstGeom>
            <a:noFill/>
            <a:ln w="3175">
              <a:solidFill>
                <a:srgbClr val="000000"/>
              </a:solidFill>
              <a:miter lim="800000"/>
              <a:headEnd/>
              <a:tailEnd/>
            </a:ln>
            <a:effectLst/>
            <a:extLst/>
          </p:spPr>
          <p:txBody>
            <a:bodyPr wrap="none" anchor="ctr"/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endParaRPr kumimoji="1" lang="ru-RU" sz="1632" dirty="0">
                <a:solidFill>
                  <a:srgbClr val="010000"/>
                </a:solidFill>
                <a:latin typeface="ＭＳ Ｐゴシック" panose="020B0600070205080204" pitchFamily="34" charset="-128"/>
                <a:ea typeface="ＭＳ Ｐゴシック" panose="020B0600070205080204" pitchFamily="34" charset="-128"/>
                <a:cs typeface="Arial"/>
              </a:endParaRPr>
            </a:p>
          </p:txBody>
        </p:sp>
      </p:grpSp>
      <p:pic>
        <p:nvPicPr>
          <p:cNvPr id="16" name="TitleBottomBarBW" hidden="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0066" y="6574547"/>
            <a:ext cx="1809226" cy="195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navigation8" descr="ujkm,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85" y="299654"/>
            <a:ext cx="1851343" cy="1511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4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2918280" y="3175998"/>
            <a:ext cx="5455757" cy="502445"/>
          </a:xfrm>
          <a:prstGeom prst="rect">
            <a:avLst/>
          </a:prstGeom>
        </p:spPr>
        <p:txBody>
          <a:bodyPr/>
          <a:lstStyle>
            <a:lvl1pPr>
              <a:defRPr sz="3265" b="0"/>
            </a:lvl1pPr>
          </a:lstStyle>
          <a:p>
            <a:pPr lvl="0"/>
            <a:r>
              <a:rPr lang="en-US" noProof="0" smtClean="0"/>
              <a:t>Click to edit Master title style</a:t>
            </a:r>
            <a:endParaRPr lang="ru-RU" noProof="0" dirty="0" smtClean="0"/>
          </a:p>
        </p:txBody>
      </p:sp>
      <p:sp>
        <p:nvSpPr>
          <p:cNvPr id="1331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2918280" y="3945699"/>
            <a:ext cx="5455757" cy="219820"/>
          </a:xfrm>
        </p:spPr>
        <p:txBody>
          <a:bodyPr/>
          <a:lstStyle>
            <a:lvl1pPr>
              <a:defRPr sz="1428"/>
            </a:lvl1pPr>
          </a:lstStyle>
          <a:p>
            <a:pPr lvl="0"/>
            <a:r>
              <a:rPr lang="en-US" noProof="0" smtClean="0"/>
              <a:t>Click to edit Master subtitle style</a:t>
            </a:r>
            <a:endParaRPr lang="ru-RU" noProof="0" smtClean="0"/>
          </a:p>
        </p:txBody>
      </p:sp>
    </p:spTree>
    <p:extLst>
      <p:ext uri="{BB962C8B-B14F-4D97-AF65-F5344CB8AC3E}">
        <p14:creationId xmlns:p14="http://schemas.microsoft.com/office/powerpoint/2010/main" val="35050262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1"/>
          <p:cNvGraphicFramePr>
            <a:graphicFrameLocks noChangeAspect="1"/>
          </p:cNvGraphicFramePr>
          <p:nvPr/>
        </p:nvGraphicFramePr>
        <p:xfrm>
          <a:off x="1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62" name="think-cell Slide" r:id="rId15" imgW="360" imgH="360" progId="">
                  <p:embed/>
                </p:oleObj>
              </mc:Choice>
              <mc:Fallback>
                <p:oleObj name="think-cell Slide" r:id="rId15" imgW="360" imgH="360" progId="">
                  <p:embed/>
                  <p:pic>
                    <p:nvPicPr>
                      <p:cNvPr id="0" name="Picture 17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75483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Working Draft" hidden="1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 rot="5400000">
            <a:off x="8859773" y="1970589"/>
            <a:ext cx="1938031" cy="1130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12" smtClean="0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rPr>
              <a:t>Last Modified 11.12.2013 16:15 Russian Standard Time</a:t>
            </a:r>
            <a:endParaRPr kumimoji="1" lang="ru-RU" sz="1632" dirty="0" smtClean="0">
              <a:solidFill>
                <a:srgbClr val="000000"/>
              </a:solidFill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5" name="Printed" hidden="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 rot="5400000">
            <a:off x="8990418" y="4188829"/>
            <a:ext cx="1676741" cy="1130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12" smtClean="0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rPr>
              <a:t>Printed 10.12.2013 1:07 Russian Standard Time</a:t>
            </a:r>
            <a:endParaRPr kumimoji="1" lang="ru-RU" sz="1632" dirty="0" smtClean="0">
              <a:solidFill>
                <a:srgbClr val="000000"/>
              </a:solidFill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6" name="McK 1. On-page tracker" hidden="1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40388" y="27536"/>
            <a:ext cx="876843" cy="263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428" dirty="0">
                <a:solidFill>
                  <a:srgbClr val="808080"/>
                </a:solidFill>
                <a:ea typeface="ＭＳ Ｐゴシック" panose="020B0600070205080204" pitchFamily="34" charset="-128"/>
                <a:cs typeface="Arial"/>
              </a:rPr>
              <a:t>TRACKER</a:t>
            </a:r>
          </a:p>
        </p:txBody>
      </p:sp>
      <p:sp>
        <p:nvSpPr>
          <p:cNvPr id="7" name="McK 3. Unit of measure" hidden="1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131614" y="945932"/>
            <a:ext cx="9526956" cy="3074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632" dirty="0" smtClean="0">
                <a:solidFill>
                  <a:srgbClr val="808080"/>
                </a:solidFill>
                <a:ea typeface="ＭＳ Ｐゴシック" panose="020B0600070205080204" pitchFamily="34" charset="-128"/>
                <a:cs typeface="Arial"/>
              </a:rPr>
              <a:t>Unit of measure</a:t>
            </a:r>
          </a:p>
        </p:txBody>
      </p:sp>
      <p:sp>
        <p:nvSpPr>
          <p:cNvPr id="8" name="McK 4. Footnote" hidden="1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1614" y="6228460"/>
            <a:ext cx="9449744" cy="1922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020" dirty="0" smtClean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  <a:cs typeface="Arial"/>
              </a:rPr>
              <a:t>1 Сноска</a:t>
            </a:r>
          </a:p>
        </p:txBody>
      </p:sp>
      <p:sp>
        <p:nvSpPr>
          <p:cNvPr id="9" name="McK 5. Source" hidden="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1613" y="6579407"/>
            <a:ext cx="7586118" cy="1922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21975" indent="-621975" defTabSz="913526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625214" algn="l"/>
              </a:tabLst>
              <a:defRPr/>
            </a:pPr>
            <a:r>
              <a:rPr kumimoji="1" lang="ru-RU" sz="1020" dirty="0">
                <a:solidFill>
                  <a:srgbClr val="010000"/>
                </a:solidFill>
                <a:ea typeface="ＭＳ Ｐゴシック" panose="020B0600070205080204" pitchFamily="34" charset="-128"/>
                <a:cs typeface="Arial"/>
              </a:rPr>
              <a:t>ИСТОЧНИК: источник</a:t>
            </a:r>
          </a:p>
        </p:txBody>
      </p:sp>
      <p:grpSp>
        <p:nvGrpSpPr>
          <p:cNvPr id="10" name="ACET" hidden="1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1605668" y="1035020"/>
            <a:ext cx="4713466" cy="633321"/>
            <a:chOff x="915" y="639"/>
            <a:chExt cx="2686" cy="391"/>
          </a:xfrm>
        </p:grpSpPr>
        <p:cxnSp>
          <p:nvCxnSpPr>
            <p:cNvPr id="11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AutoShape 250"/>
            <p:cNvSpPr>
              <a:spLocks noChangeArrowheads="1"/>
            </p:cNvSpPr>
            <p:nvPr/>
          </p:nvSpPr>
          <p:spPr bwMode="auto">
            <a:xfrm>
              <a:off x="915" y="639"/>
              <a:ext cx="2686" cy="39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sz="1632" b="1" dirty="0">
                  <a:solidFill>
                    <a:srgbClr val="010000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  <a:cs typeface="Arial"/>
                </a:rPr>
                <a:t>Title</a:t>
              </a:r>
            </a:p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sz="1632" dirty="0">
                  <a:solidFill>
                    <a:srgbClr val="808080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  <a:cs typeface="Arial"/>
                </a:rPr>
                <a:t>Unit of measure</a:t>
              </a:r>
            </a:p>
          </p:txBody>
        </p:sp>
      </p:grpSp>
      <p:sp>
        <p:nvSpPr>
          <p:cNvPr id="13" name="Line 16"/>
          <p:cNvSpPr>
            <a:spLocks noChangeShapeType="1"/>
          </p:cNvSpPr>
          <p:nvPr>
            <p:custDataLst>
              <p:tags r:id="rId9"/>
            </p:custDataLst>
          </p:nvPr>
        </p:nvSpPr>
        <p:spPr bwMode="auto">
          <a:xfrm>
            <a:off x="131613" y="6454684"/>
            <a:ext cx="963224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sz="1837">
              <a:solidFill>
                <a:srgbClr val="010000"/>
              </a:solidFill>
              <a:latin typeface="ＭＳ Ｐゴシック" panose="020B0600070205080204" pitchFamily="34" charset="-128"/>
              <a:ea typeface="ＭＳ Ｐゴシック" panose="020B0600070205080204" pitchFamily="34" charset="-128"/>
              <a:cs typeface="Arial" charset="0"/>
            </a:endParaRPr>
          </a:p>
        </p:txBody>
      </p:sp>
      <p:sp>
        <p:nvSpPr>
          <p:cNvPr id="14" name="Line 16"/>
          <p:cNvSpPr>
            <a:spLocks noChangeShapeType="1"/>
          </p:cNvSpPr>
          <p:nvPr>
            <p:custDataLst>
              <p:tags r:id="rId10"/>
            </p:custDataLst>
          </p:nvPr>
        </p:nvSpPr>
        <p:spPr bwMode="auto">
          <a:xfrm>
            <a:off x="140386" y="902198"/>
            <a:ext cx="9625228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sz="1837">
              <a:solidFill>
                <a:srgbClr val="010000"/>
              </a:solidFill>
              <a:latin typeface="ＭＳ Ｐゴシック" panose="020B0600070205080204" pitchFamily="34" charset="-128"/>
              <a:ea typeface="ＭＳ Ｐゴシック" panose="020B0600070205080204" pitchFamily="34" charset="-128"/>
              <a:cs typeface="Arial" charset="0"/>
            </a:endParaRPr>
          </a:p>
        </p:txBody>
      </p:sp>
      <p:pic>
        <p:nvPicPr>
          <p:cNvPr id="15" name="navigation8" descr="ujkm,"/>
          <p:cNvPicPr>
            <a:picLocks noChangeAspect="1" noChangeArrowheads="1"/>
          </p:cNvPicPr>
          <p:nvPr>
            <p:custDataLst>
              <p:tags r:id="rId11"/>
            </p:custDataLst>
          </p:nvPr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594" y="37257"/>
            <a:ext cx="980948" cy="80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6" name="Straight Connector 5"/>
          <p:cNvCxnSpPr/>
          <p:nvPr>
            <p:custDataLst>
              <p:tags r:id="rId12"/>
            </p:custDataLst>
          </p:nvPr>
        </p:nvCxnSpPr>
        <p:spPr>
          <a:xfrm>
            <a:off x="8951374" y="6555108"/>
            <a:ext cx="0" cy="302892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</p:cxnSp>
      <p:sp>
        <p:nvSpPr>
          <p:cNvPr id="17" name="Slide Number"/>
          <p:cNvSpPr txBox="1">
            <a:spLocks/>
          </p:cNvSpPr>
          <p:nvPr>
            <p:custDataLst>
              <p:tags r:id="rId13"/>
            </p:custDataLst>
          </p:nvPr>
        </p:nvSpPr>
        <p:spPr>
          <a:xfrm>
            <a:off x="9446236" y="6629616"/>
            <a:ext cx="231637" cy="155496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fld id="{33B6FCEB-DD5C-44FE-8EF4-08F021D26B83}" type="slidenum">
              <a:rPr kumimoji="1" lang="en-US" sz="1020" smtClean="0">
                <a:solidFill>
                  <a:srgbClr val="010000"/>
                </a:solidFill>
                <a:ea typeface="ＭＳ Ｐゴシック" panose="020B0600070205080204" pitchFamily="34" charset="-128"/>
                <a:cs typeface="Arial"/>
              </a:rPr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1020" dirty="0">
              <a:solidFill>
                <a:srgbClr val="010000"/>
              </a:solidFill>
              <a:ea typeface="ＭＳ Ｐゴシック" panose="020B0600070205080204" pitchFamily="34" charset="-128"/>
              <a:cs typeface="Arial"/>
            </a:endParaRPr>
          </a:p>
        </p:txBody>
      </p:sp>
      <p:graphicFrame>
        <p:nvGraphicFramePr>
          <p:cNvPr id="18" name="Object 2"/>
          <p:cNvGraphicFramePr>
            <a:graphicFrameLocks noChangeAspect="1"/>
          </p:cNvGraphicFramePr>
          <p:nvPr/>
        </p:nvGraphicFramePr>
        <p:xfrm>
          <a:off x="1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0963" name="think-cell Slide" r:id="rId18" imgW="360" imgH="360" progId="">
                  <p:embed/>
                </p:oleObj>
              </mc:Choice>
              <mc:Fallback>
                <p:oleObj name="think-cell Slide" r:id="rId18" imgW="360" imgH="360" progId="">
                  <p:embed/>
                  <p:pic>
                    <p:nvPicPr>
                      <p:cNvPr id="0" name="Picture 17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75483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McK 2. Slide Title"/>
          <p:cNvSpPr>
            <a:spLocks noGrp="1"/>
          </p:cNvSpPr>
          <p:nvPr>
            <p:ph type="title"/>
          </p:nvPr>
        </p:nvSpPr>
        <p:spPr>
          <a:xfrm>
            <a:off x="139948" y="301936"/>
            <a:ext cx="8684943" cy="298327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40780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967" y="293174"/>
            <a:ext cx="1814491" cy="1482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1" y="2513459"/>
            <a:ext cx="8970433" cy="367413"/>
          </a:xfrm>
          <a:ln/>
        </p:spPr>
        <p:txBody>
          <a:bodyPr/>
          <a:lstStyle>
            <a:lvl1pPr>
              <a:lnSpc>
                <a:spcPct val="130000"/>
              </a:lnSpc>
              <a:defRPr sz="1837"/>
            </a:lvl1pPr>
          </a:lstStyle>
          <a:p>
            <a:r>
              <a:rPr lang="en-US" smtClean="0"/>
              <a:t>Click to edit Master title style</a:t>
            </a: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1" y="3499271"/>
            <a:ext cx="4055269" cy="219820"/>
          </a:xfrm>
          <a:ln/>
        </p:spPr>
        <p:txBody>
          <a:bodyPr anchor="ctr"/>
          <a:lstStyle>
            <a:lvl1pPr marL="0" indent="0">
              <a:buFontTx/>
              <a:buNone/>
              <a:defRPr sz="1428" b="1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subtitle style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485325"/>
      </p:ext>
    </p:extLst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4295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 sz="2000">
              <a:solidFill>
                <a:srgbClr val="010000"/>
              </a:solidFill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384550" y="6248400"/>
            <a:ext cx="313690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ja-JP" sz="2000">
              <a:solidFill>
                <a:srgbClr val="010000"/>
              </a:solidFill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ja-JP" altLang="ja-JP" sz="2000">
              <a:solidFill>
                <a:srgbClr val="010000"/>
              </a:solidFill>
              <a:latin typeface="ＭＳ Ｐゴシック" panose="020B0600070205080204" pitchFamily="34" charset="-128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908502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293689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0" y="2181226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0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729597632"/>
      </p:ext>
    </p:extLst>
  </p:cSld>
  <p:clrMapOvr>
    <a:masterClrMapping/>
  </p:clrMapOvr>
  <p:transition>
    <p:fade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369CA-25C1-4200-8FD4-9D37F592EEB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1630594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28"/>
            <a:ext cx="8420100" cy="1362075"/>
          </a:xfrm>
        </p:spPr>
        <p:txBody>
          <a:bodyPr anchor="t"/>
          <a:lstStyle>
            <a:lvl1pPr algn="l">
              <a:defRPr sz="4191" b="1" cap="all">
                <a:solidFill>
                  <a:srgbClr val="0D6186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95">
                <a:solidFill>
                  <a:schemeClr val="accent4"/>
                </a:solidFill>
              </a:defRPr>
            </a:lvl1pPr>
            <a:lvl2pPr marL="477078" indent="0">
              <a:buNone/>
              <a:defRPr sz="1905"/>
            </a:lvl2pPr>
            <a:lvl3pPr marL="954155" indent="0">
              <a:buNone/>
              <a:defRPr sz="1714"/>
            </a:lvl3pPr>
            <a:lvl4pPr marL="1431234" indent="0">
              <a:buNone/>
              <a:defRPr sz="1429"/>
            </a:lvl4pPr>
            <a:lvl5pPr marL="1908311" indent="0">
              <a:buNone/>
              <a:defRPr sz="1429"/>
            </a:lvl5pPr>
            <a:lvl6pPr marL="2385390" indent="0">
              <a:buNone/>
              <a:defRPr sz="1429"/>
            </a:lvl6pPr>
            <a:lvl7pPr marL="2862468" indent="0">
              <a:buNone/>
              <a:defRPr sz="1429"/>
            </a:lvl7pPr>
            <a:lvl8pPr marL="3339546" indent="0">
              <a:buNone/>
              <a:defRPr sz="1429"/>
            </a:lvl8pPr>
            <a:lvl9pPr marL="3816624" indent="0">
              <a:buNone/>
              <a:defRPr sz="1429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DE5BF-2111-44D3-B6B6-E84876A33987}" type="slidenum">
              <a:rPr lang="ru-RU">
                <a:solidFill>
                  <a:srgbClr val="0D618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D61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033782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45677-430B-4678-8423-A5E8DF41A8EA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3225034"/>
      </p:ext>
    </p:extLst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6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D8DA9-12D6-4AB3-8FA6-6D0B22AD38B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622744"/>
      </p:ext>
    </p:extLst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2CC93-5F64-4B1A-88B3-79BF7AB956A3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8355452"/>
      </p:ext>
    </p:extLst>
  </p:cSld>
  <p:clrMapOvr>
    <a:masterClrMapping/>
  </p:clrMapOvr>
  <p:transition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7DE4E-6A23-4EAC-BAE8-DB617B7AE22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0989433"/>
      </p:ext>
    </p:extLst>
  </p:cSld>
  <p:clrMapOvr>
    <a:masterClrMapping/>
  </p:clrMapOvr>
  <p:transition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786694"/>
      </p:ext>
    </p:extLst>
  </p:cSld>
  <p:clrMapOvr>
    <a:masterClrMapping/>
  </p:clrMapOvr>
  <p:transition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00E44-0271-4C61-A393-6984E1E26E4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0931750"/>
      </p:ext>
    </p:extLst>
  </p:cSld>
  <p:clrMapOvr>
    <a:masterClrMapping/>
  </p:clrMapOvr>
  <p:transition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15A57-C3A8-4864-8FAA-B83877150232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3049194"/>
      </p:ext>
    </p:extLst>
  </p:cSld>
  <p:clrMapOvr>
    <a:masterClrMapping/>
  </p:clrMapOvr>
  <p:transition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8E68D-7C3A-4E26-BFCC-894622BFC40B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6819362"/>
      </p:ext>
    </p:extLst>
  </p:cSld>
  <p:clrMapOvr>
    <a:masterClrMapping/>
  </p:clrMapOvr>
  <p:transition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B130A-56C9-4453-82B0-957D5B97766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831337"/>
      </p:ext>
    </p:extLst>
  </p:cSld>
  <p:clrMapOvr>
    <a:masterClrMapping/>
  </p:clrMapOvr>
  <p:transition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293689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0" y="2181226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0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777903524"/>
      </p:ext>
    </p:extLst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54" y="1125539"/>
            <a:ext cx="4480057" cy="5148262"/>
          </a:xfrm>
        </p:spPr>
        <p:txBody>
          <a:bodyPr/>
          <a:lstStyle>
            <a:lvl1pPr>
              <a:defRPr sz="2952"/>
            </a:lvl1pPr>
            <a:lvl2pPr>
              <a:defRPr sz="2476"/>
            </a:lvl2pPr>
            <a:lvl3pPr>
              <a:defRPr sz="2095">
                <a:latin typeface="Microsoft Sans Serif"/>
                <a:cs typeface="Microsoft Sans Serif"/>
              </a:defRPr>
            </a:lvl3pPr>
            <a:lvl4pPr>
              <a:defRPr sz="1905">
                <a:latin typeface="Microsoft Sans Serif"/>
                <a:cs typeface="Microsoft Sans Serif"/>
              </a:defRPr>
            </a:lvl4pPr>
            <a:lvl5pPr>
              <a:defRPr sz="1905">
                <a:latin typeface="Microsoft Sans Serif"/>
                <a:cs typeface="Microsoft Sans Serif"/>
              </a:defRPr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510" y="1125539"/>
            <a:ext cx="4481777" cy="5148262"/>
          </a:xfrm>
        </p:spPr>
        <p:txBody>
          <a:bodyPr/>
          <a:lstStyle>
            <a:lvl1pPr>
              <a:defRPr sz="2952"/>
            </a:lvl1pPr>
            <a:lvl2pPr>
              <a:defRPr sz="2476"/>
            </a:lvl2pPr>
            <a:lvl3pPr>
              <a:defRPr sz="2095">
                <a:latin typeface="Microsoft Sans Serif"/>
                <a:cs typeface="Microsoft Sans Serif"/>
              </a:defRPr>
            </a:lvl3pPr>
            <a:lvl4pPr>
              <a:defRPr sz="1905">
                <a:latin typeface="Microsoft Sans Serif"/>
                <a:cs typeface="Microsoft Sans Serif"/>
              </a:defRPr>
            </a:lvl4pPr>
            <a:lvl5pPr>
              <a:defRPr sz="1905">
                <a:latin typeface="Microsoft Sans Serif"/>
                <a:cs typeface="Microsoft Sans Serif"/>
              </a:defRPr>
            </a:lvl5pPr>
            <a:lvl6pPr>
              <a:defRPr sz="1905"/>
            </a:lvl6pPr>
            <a:lvl7pPr>
              <a:defRPr sz="1905"/>
            </a:lvl7pPr>
            <a:lvl8pPr>
              <a:defRPr sz="1905"/>
            </a:lvl8pPr>
            <a:lvl9pPr>
              <a:defRPr sz="1905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327D1E-8760-4F75-8A65-E901FBF993B8}" type="slidenum">
              <a:rPr lang="ru-RU">
                <a:solidFill>
                  <a:srgbClr val="0D618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D61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2645044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369CA-25C1-4200-8FD4-9D37F592EEB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8321537"/>
      </p:ext>
    </p:extLst>
  </p:cSld>
  <p:clrMapOvr>
    <a:masterClrMapping/>
  </p:clrMapOvr>
  <p:transition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45677-430B-4678-8423-A5E8DF41A8EA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95835"/>
      </p:ext>
    </p:extLst>
  </p:cSld>
  <p:clrMapOvr>
    <a:masterClrMapping/>
  </p:clrMapOvr>
  <p:transition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6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D8DA9-12D6-4AB3-8FA6-6D0B22AD38B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966310"/>
      </p:ext>
    </p:extLst>
  </p:cSld>
  <p:clrMapOvr>
    <a:masterClrMapping/>
  </p:clrMapOvr>
  <p:transition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2CC93-5F64-4B1A-88B3-79BF7AB956A3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6371358"/>
      </p:ext>
    </p:extLst>
  </p:cSld>
  <p:clrMapOvr>
    <a:masterClrMapping/>
  </p:clrMapOvr>
  <p:transition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7DE4E-6A23-4EAC-BAE8-DB617B7AE22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06419"/>
      </p:ext>
    </p:extLst>
  </p:cSld>
  <p:clrMapOvr>
    <a:masterClrMapping/>
  </p:clrMapOvr>
  <p:transition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2831662"/>
      </p:ext>
    </p:extLst>
  </p:cSld>
  <p:clrMapOvr>
    <a:masterClrMapping/>
  </p:clrMapOvr>
  <p:transition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00E44-0271-4C61-A393-6984E1E26E4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649112"/>
      </p:ext>
    </p:extLst>
  </p:cSld>
  <p:clrMapOvr>
    <a:masterClrMapping/>
  </p:clrMapOvr>
  <p:transition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15A57-C3A8-4864-8FAA-B83877150232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6217700"/>
      </p:ext>
    </p:extLst>
  </p:cSld>
  <p:clrMapOvr>
    <a:masterClrMapping/>
  </p:clrMapOvr>
  <p:transition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8E68D-7C3A-4E26-BFCC-894622BFC40B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679881"/>
      </p:ext>
    </p:extLst>
  </p:cSld>
  <p:clrMapOvr>
    <a:masterClrMapping/>
  </p:clrMapOvr>
  <p:transition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B130A-56C9-4453-82B0-957D5B97766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980650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2" y="1535113"/>
            <a:ext cx="4376870" cy="639762"/>
          </a:xfrm>
        </p:spPr>
        <p:txBody>
          <a:bodyPr anchor="b"/>
          <a:lstStyle>
            <a:lvl1pPr marL="0" indent="0">
              <a:buNone/>
              <a:defRPr sz="2476" b="1"/>
            </a:lvl1pPr>
            <a:lvl2pPr marL="477078" indent="0">
              <a:buNone/>
              <a:defRPr sz="2095" b="1"/>
            </a:lvl2pPr>
            <a:lvl3pPr marL="954155" indent="0">
              <a:buNone/>
              <a:defRPr sz="1905" b="1"/>
            </a:lvl3pPr>
            <a:lvl4pPr marL="1431234" indent="0">
              <a:buNone/>
              <a:defRPr sz="1714" b="1"/>
            </a:lvl4pPr>
            <a:lvl5pPr marL="1908311" indent="0">
              <a:buNone/>
              <a:defRPr sz="1714" b="1"/>
            </a:lvl5pPr>
            <a:lvl6pPr marL="2385390" indent="0">
              <a:buNone/>
              <a:defRPr sz="1714" b="1"/>
            </a:lvl6pPr>
            <a:lvl7pPr marL="2862468" indent="0">
              <a:buNone/>
              <a:defRPr sz="1714" b="1"/>
            </a:lvl7pPr>
            <a:lvl8pPr marL="3339546" indent="0">
              <a:buNone/>
              <a:defRPr sz="1714" b="1"/>
            </a:lvl8pPr>
            <a:lvl9pPr marL="3816624" indent="0">
              <a:buNone/>
              <a:defRPr sz="1714" b="1"/>
            </a:lvl9pPr>
          </a:lstStyle>
          <a:p>
            <a:pPr lvl="0"/>
            <a:r>
              <a:rPr lang="ru-RU" dirty="0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2" y="2174875"/>
            <a:ext cx="4376870" cy="3951288"/>
          </a:xfrm>
        </p:spPr>
        <p:txBody>
          <a:bodyPr/>
          <a:lstStyle>
            <a:lvl1pPr>
              <a:defRPr sz="2476"/>
            </a:lvl1pPr>
            <a:lvl2pPr>
              <a:defRPr sz="2095"/>
            </a:lvl2pPr>
            <a:lvl3pPr>
              <a:defRPr sz="1905">
                <a:latin typeface="Microsoft Sans Serif"/>
                <a:cs typeface="Microsoft Sans Serif"/>
              </a:defRPr>
            </a:lvl3pPr>
            <a:lvl4pPr>
              <a:defRPr sz="1714">
                <a:latin typeface="Microsoft Sans Serif"/>
                <a:cs typeface="Microsoft Sans Serif"/>
              </a:defRPr>
            </a:lvl4pPr>
            <a:lvl5pPr>
              <a:defRPr sz="1714">
                <a:latin typeface="Microsoft Sans Serif"/>
                <a:cs typeface="Microsoft Sans Serif"/>
              </a:defRPr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6" y="1535113"/>
            <a:ext cx="4378589" cy="639762"/>
          </a:xfrm>
        </p:spPr>
        <p:txBody>
          <a:bodyPr anchor="b"/>
          <a:lstStyle>
            <a:lvl1pPr marL="0" indent="0">
              <a:buNone/>
              <a:defRPr sz="2476" b="1"/>
            </a:lvl1pPr>
            <a:lvl2pPr marL="477078" indent="0">
              <a:buNone/>
              <a:defRPr sz="2095" b="1"/>
            </a:lvl2pPr>
            <a:lvl3pPr marL="954155" indent="0">
              <a:buNone/>
              <a:defRPr sz="1905" b="1"/>
            </a:lvl3pPr>
            <a:lvl4pPr marL="1431234" indent="0">
              <a:buNone/>
              <a:defRPr sz="1714" b="1"/>
            </a:lvl4pPr>
            <a:lvl5pPr marL="1908311" indent="0">
              <a:buNone/>
              <a:defRPr sz="1714" b="1"/>
            </a:lvl5pPr>
            <a:lvl6pPr marL="2385390" indent="0">
              <a:buNone/>
              <a:defRPr sz="1714" b="1"/>
            </a:lvl6pPr>
            <a:lvl7pPr marL="2862468" indent="0">
              <a:buNone/>
              <a:defRPr sz="1714" b="1"/>
            </a:lvl7pPr>
            <a:lvl8pPr marL="3339546" indent="0">
              <a:buNone/>
              <a:defRPr sz="1714" b="1"/>
            </a:lvl8pPr>
            <a:lvl9pPr marL="3816624" indent="0">
              <a:buNone/>
              <a:defRPr sz="1714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6" y="2174875"/>
            <a:ext cx="4378589" cy="3951288"/>
          </a:xfrm>
        </p:spPr>
        <p:txBody>
          <a:bodyPr/>
          <a:lstStyle>
            <a:lvl1pPr>
              <a:defRPr sz="2476"/>
            </a:lvl1pPr>
            <a:lvl2pPr>
              <a:defRPr sz="2095"/>
            </a:lvl2pPr>
            <a:lvl3pPr>
              <a:defRPr sz="1905">
                <a:latin typeface="Microsoft Sans Serif"/>
                <a:cs typeface="Microsoft Sans Serif"/>
              </a:defRPr>
            </a:lvl3pPr>
            <a:lvl4pPr>
              <a:defRPr sz="1714">
                <a:latin typeface="Microsoft Sans Serif"/>
                <a:cs typeface="Microsoft Sans Serif"/>
              </a:defRPr>
            </a:lvl4pPr>
            <a:lvl5pPr>
              <a:defRPr sz="1714">
                <a:latin typeface="Microsoft Sans Serif"/>
                <a:cs typeface="Microsoft Sans Serif"/>
              </a:defRPr>
            </a:lvl5pPr>
            <a:lvl6pPr>
              <a:defRPr sz="1714"/>
            </a:lvl6pPr>
            <a:lvl7pPr>
              <a:defRPr sz="1714"/>
            </a:lvl7pPr>
            <a:lvl8pPr>
              <a:defRPr sz="1714"/>
            </a:lvl8pPr>
            <a:lvl9pPr>
              <a:defRPr sz="1714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766AFC-AA4B-411A-9543-C99A410D6C67}" type="slidenum">
              <a:rPr lang="ru-RU">
                <a:solidFill>
                  <a:srgbClr val="0D618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D61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1649925"/>
      </p:ext>
    </p:extLst>
  </p:cSld>
  <p:clrMapOvr>
    <a:masterClrMapping/>
  </p:clrMapOvr>
  <p:transition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293689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0" y="2181226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0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241230319"/>
      </p:ext>
    </p:extLst>
  </p:cSld>
  <p:clrMapOvr>
    <a:masterClrMapping/>
  </p:clrMapOvr>
  <p:transition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369CA-25C1-4200-8FD4-9D37F592EEB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1271504"/>
      </p:ext>
    </p:extLst>
  </p:cSld>
  <p:clrMapOvr>
    <a:masterClrMapping/>
  </p:clrMapOvr>
  <p:transition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45677-430B-4678-8423-A5E8DF41A8EA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602975"/>
      </p:ext>
    </p:extLst>
  </p:cSld>
  <p:clrMapOvr>
    <a:masterClrMapping/>
  </p:clrMapOvr>
  <p:transition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6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D8DA9-12D6-4AB3-8FA6-6D0B22AD38B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33574"/>
      </p:ext>
    </p:extLst>
  </p:cSld>
  <p:clrMapOvr>
    <a:masterClrMapping/>
  </p:clrMapOvr>
  <p:transition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2CC93-5F64-4B1A-88B3-79BF7AB956A3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411972"/>
      </p:ext>
    </p:extLst>
  </p:cSld>
  <p:clrMapOvr>
    <a:masterClrMapping/>
  </p:clrMapOvr>
  <p:transition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7DE4E-6A23-4EAC-BAE8-DB617B7AE22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4952908"/>
      </p:ext>
    </p:extLst>
  </p:cSld>
  <p:clrMapOvr>
    <a:masterClrMapping/>
  </p:clrMapOvr>
  <p:transition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9177879"/>
      </p:ext>
    </p:extLst>
  </p:cSld>
  <p:clrMapOvr>
    <a:masterClrMapping/>
  </p:clrMapOvr>
  <p:transition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00E44-0271-4C61-A393-6984E1E26E4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1875047"/>
      </p:ext>
    </p:extLst>
  </p:cSld>
  <p:clrMapOvr>
    <a:masterClrMapping/>
  </p:clrMapOvr>
  <p:transition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15A57-C3A8-4864-8FAA-B83877150232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406325"/>
      </p:ext>
    </p:extLst>
  </p:cSld>
  <p:clrMapOvr>
    <a:masterClrMapping/>
  </p:clrMapOvr>
  <p:transition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8E68D-7C3A-4E26-BFCC-894622BFC40B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6072609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FB4AB1-B8EC-415D-AE03-A9C01327FDA6}" type="slidenum">
              <a:rPr lang="ru-RU">
                <a:solidFill>
                  <a:srgbClr val="0D618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D61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416357"/>
      </p:ext>
    </p:extLst>
  </p:cSld>
  <p:clrMapOvr>
    <a:masterClrMapping/>
  </p:clrMapOvr>
  <p:transition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B130A-56C9-4453-82B0-957D5B97766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2636692"/>
      </p:ext>
    </p:extLst>
  </p:cSld>
  <p:clrMapOvr>
    <a:masterClrMapping/>
  </p:clrMapOvr>
  <p:transition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293689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0" y="2181226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0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37064815"/>
      </p:ext>
    </p:extLst>
  </p:cSld>
  <p:clrMapOvr>
    <a:masterClrMapping/>
  </p:clrMapOvr>
  <p:transition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369CA-25C1-4200-8FD4-9D37F592EEB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818922"/>
      </p:ext>
    </p:extLst>
  </p:cSld>
  <p:clrMapOvr>
    <a:masterClrMapping/>
  </p:clrMapOvr>
  <p:transition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45677-430B-4678-8423-A5E8DF41A8EA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768469"/>
      </p:ext>
    </p:extLst>
  </p:cSld>
  <p:clrMapOvr>
    <a:masterClrMapping/>
  </p:clrMapOvr>
  <p:transition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6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D8DA9-12D6-4AB3-8FA6-6D0B22AD38B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913117"/>
      </p:ext>
    </p:extLst>
  </p:cSld>
  <p:clrMapOvr>
    <a:masterClrMapping/>
  </p:clrMapOvr>
  <p:transition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2CC93-5F64-4B1A-88B3-79BF7AB956A3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2210990"/>
      </p:ext>
    </p:extLst>
  </p:cSld>
  <p:clrMapOvr>
    <a:masterClrMapping/>
  </p:clrMapOvr>
  <p:transition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7DE4E-6A23-4EAC-BAE8-DB617B7AE22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069361"/>
      </p:ext>
    </p:extLst>
  </p:cSld>
  <p:clrMapOvr>
    <a:masterClrMapping/>
  </p:clrMapOvr>
  <p:transition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4295131"/>
      </p:ext>
    </p:extLst>
  </p:cSld>
  <p:clrMapOvr>
    <a:masterClrMapping/>
  </p:clrMapOvr>
  <p:transition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00E44-0271-4C61-A393-6984E1E26E4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868725"/>
      </p:ext>
    </p:extLst>
  </p:cSld>
  <p:clrMapOvr>
    <a:masterClrMapping/>
  </p:clrMapOvr>
  <p:transition/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15A57-C3A8-4864-8FAA-B83877150232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613579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25F091-A418-48E2-B21B-9DD2A9739E1C}" type="slidenum">
              <a:rPr lang="ru-RU">
                <a:solidFill>
                  <a:srgbClr val="0D618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D61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075619"/>
      </p:ext>
    </p:extLst>
  </p:cSld>
  <p:clrMapOvr>
    <a:masterClrMapping/>
  </p:clrMapOvr>
  <p:transition/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8E68D-7C3A-4E26-BFCC-894622BFC40B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588309"/>
      </p:ext>
    </p:extLst>
  </p:cSld>
  <p:clrMapOvr>
    <a:masterClrMapping/>
  </p:clrMapOvr>
  <p:transition/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B130A-56C9-4453-82B0-957D5B97766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964566"/>
      </p:ext>
    </p:extLst>
  </p:cSld>
  <p:clrMapOvr>
    <a:masterClrMapping/>
  </p:clrMapOvr>
  <p:transition/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72EA8-4B81-4A31-A7C3-D00B044141D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82932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293689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0" y="2181226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0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313284126"/>
      </p:ext>
    </p:extLst>
  </p:cSld>
  <p:clrMapOvr>
    <a:masterClrMapping/>
  </p:clrMapOvr>
  <p:transition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369CA-25C1-4200-8FD4-9D37F592EEB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609799"/>
      </p:ext>
    </p:extLst>
  </p:cSld>
  <p:clrMapOvr>
    <a:masterClrMapping/>
  </p:clrMapOvr>
  <p:transition/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45677-430B-4678-8423-A5E8DF41A8EA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8139995"/>
      </p:ext>
    </p:extLst>
  </p:cSld>
  <p:clrMapOvr>
    <a:masterClrMapping/>
  </p:clrMapOvr>
  <p:transition/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6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D8DA9-12D6-4AB3-8FA6-6D0B22AD38B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134062"/>
      </p:ext>
    </p:extLst>
  </p:cSld>
  <p:clrMapOvr>
    <a:masterClrMapping/>
  </p:clrMapOvr>
  <p:transition/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2CC93-5F64-4B1A-88B3-79BF7AB956A3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3186763"/>
      </p:ext>
    </p:extLst>
  </p:cSld>
  <p:clrMapOvr>
    <a:masterClrMapping/>
  </p:clrMapOvr>
  <p:transition/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27DE4E-6A23-4EAC-BAE8-DB617B7AE22F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7034523"/>
      </p:ext>
    </p:extLst>
  </p:cSld>
  <p:clrMapOvr>
    <a:masterClrMapping/>
  </p:clrMapOvr>
  <p:transition/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6048B4-E1F6-4B7C-B5CF-B726961A650C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26756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2" y="1176261"/>
            <a:ext cx="3259005" cy="1019356"/>
          </a:xfrm>
        </p:spPr>
        <p:txBody>
          <a:bodyPr anchor="b"/>
          <a:lstStyle>
            <a:lvl1pPr algn="l">
              <a:defRPr sz="2095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2" y="1176288"/>
            <a:ext cx="5537729" cy="5134378"/>
          </a:xfrm>
        </p:spPr>
        <p:txBody>
          <a:bodyPr/>
          <a:lstStyle>
            <a:lvl1pPr>
              <a:defRPr sz="3333"/>
            </a:lvl1pPr>
            <a:lvl2pPr>
              <a:defRPr sz="2952"/>
            </a:lvl2pPr>
            <a:lvl3pPr>
              <a:defRPr sz="2476">
                <a:latin typeface="Microsoft Sans Serif"/>
                <a:cs typeface="Microsoft Sans Serif"/>
              </a:defRPr>
            </a:lvl3pPr>
            <a:lvl4pPr>
              <a:defRPr sz="2095">
                <a:latin typeface="Microsoft Sans Serif"/>
                <a:cs typeface="Microsoft Sans Serif"/>
              </a:defRPr>
            </a:lvl4pPr>
            <a:lvl5pPr>
              <a:defRPr sz="2095">
                <a:latin typeface="Microsoft Sans Serif"/>
                <a:cs typeface="Microsoft Sans Serif"/>
              </a:defRPr>
            </a:lvl5pPr>
            <a:lvl6pPr>
              <a:defRPr sz="2095"/>
            </a:lvl6pPr>
            <a:lvl7pPr>
              <a:defRPr sz="2095"/>
            </a:lvl7pPr>
            <a:lvl8pPr>
              <a:defRPr sz="2095"/>
            </a:lvl8pPr>
            <a:lvl9pPr>
              <a:defRPr sz="2095"/>
            </a:lvl9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2" y="2338317"/>
            <a:ext cx="3259005" cy="4115022"/>
          </a:xfrm>
        </p:spPr>
        <p:txBody>
          <a:bodyPr/>
          <a:lstStyle>
            <a:lvl1pPr marL="0" indent="0">
              <a:buNone/>
              <a:defRPr sz="1429"/>
            </a:lvl1pPr>
            <a:lvl2pPr marL="477078" indent="0">
              <a:buNone/>
              <a:defRPr sz="1238"/>
            </a:lvl2pPr>
            <a:lvl3pPr marL="954155" indent="0">
              <a:buNone/>
              <a:defRPr sz="1048"/>
            </a:lvl3pPr>
            <a:lvl4pPr marL="1431234" indent="0">
              <a:buNone/>
              <a:defRPr sz="952"/>
            </a:lvl4pPr>
            <a:lvl5pPr marL="1908311" indent="0">
              <a:buNone/>
              <a:defRPr sz="952"/>
            </a:lvl5pPr>
            <a:lvl6pPr marL="2385390" indent="0">
              <a:buNone/>
              <a:defRPr sz="952"/>
            </a:lvl6pPr>
            <a:lvl7pPr marL="2862468" indent="0">
              <a:buNone/>
              <a:defRPr sz="952"/>
            </a:lvl7pPr>
            <a:lvl8pPr marL="3339546" indent="0">
              <a:buNone/>
              <a:defRPr sz="952"/>
            </a:lvl8pPr>
            <a:lvl9pPr marL="3816624" indent="0">
              <a:buNone/>
              <a:defRPr sz="952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1AA80B-22DD-4FF4-9344-A437B7BC5601}" type="slidenum">
              <a:rPr lang="ru-RU">
                <a:solidFill>
                  <a:srgbClr val="0D6186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D618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432188"/>
      </p:ext>
    </p:extLst>
  </p:cSld>
  <p:clrMapOvr>
    <a:masterClrMapping/>
  </p:clrMapOvr>
  <p:transition/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500E44-0271-4C61-A393-6984E1E26E45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3514131"/>
      </p:ext>
    </p:extLst>
  </p:cSld>
  <p:clrMapOvr>
    <a:masterClrMapping/>
  </p:clrMapOvr>
  <p:transition/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715A57-C3A8-4864-8FAA-B83877150232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361926"/>
      </p:ext>
    </p:extLst>
  </p:cSld>
  <p:clrMapOvr>
    <a:masterClrMapping/>
  </p:clrMapOvr>
  <p:transition/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868E68D-7C3A-4E26-BFCC-894622BFC40B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123170"/>
      </p:ext>
    </p:extLst>
  </p:cSld>
  <p:clrMapOvr>
    <a:masterClrMapping/>
  </p:clrMapOvr>
  <p:transition/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53830" y="0"/>
            <a:ext cx="2280444" cy="6273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7340" y="0"/>
            <a:ext cx="6681390" cy="6273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2B130A-56C9-4453-82B0-957D5B977660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917401"/>
      </p:ext>
    </p:extLst>
  </p:cSld>
  <p:clrMapOvr>
    <a:masterClrMapping/>
  </p:clrMapOvr>
  <p:transition/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D272EA8-4B81-4A31-A7C3-D00B044141D1}" type="slidenum">
              <a:rPr lang="ru-RU" smtClean="0">
                <a:solidFill>
                  <a:srgbClr val="003274"/>
                </a:solidFill>
              </a:rPr>
              <a:pPr>
                <a:defRPr/>
              </a:pPr>
              <a:t>‹#›</a:t>
            </a:fld>
            <a:endParaRPr lang="ru-RU" dirty="0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6356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navigation8" descr="ujkm,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293689"/>
            <a:ext cx="1814381" cy="148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63840" y="2181226"/>
            <a:ext cx="8970433" cy="1031875"/>
          </a:xfrm>
          <a:ln/>
        </p:spPr>
        <p:txBody>
          <a:bodyPr/>
          <a:lstStyle>
            <a:lvl1pPr>
              <a:lnSpc>
                <a:spcPct val="130000"/>
              </a:lnSpc>
              <a:defRPr sz="18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63840" y="3284539"/>
            <a:ext cx="4055269" cy="649287"/>
          </a:xfrm>
          <a:ln/>
        </p:spPr>
        <p:txBody>
          <a:bodyPr anchor="ctr"/>
          <a:lstStyle>
            <a:lvl1pPr marL="0" indent="0">
              <a:buFontTx/>
              <a:buNone/>
              <a:defRPr sz="1400" b="1">
                <a:solidFill>
                  <a:schemeClr val="bg2"/>
                </a:solidFill>
              </a:defRPr>
            </a:lvl1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56906863"/>
      </p:ext>
    </p:extLst>
  </p:cSld>
  <p:clrMapOvr>
    <a:masterClrMapping/>
  </p:clrMapOvr>
  <p:transition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D9369CA-25C1-4200-8FD4-9D37F592EEB4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2685063"/>
      </p:ext>
    </p:extLst>
  </p:cSld>
  <p:clrMapOvr>
    <a:masterClrMapping/>
  </p:clrMapOvr>
  <p:transition/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6E45677-430B-4678-8423-A5E8DF41A8EA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2040345"/>
      </p:ext>
    </p:extLst>
  </p:cSld>
  <p:clrMapOvr>
    <a:masterClrMapping/>
  </p:clrMapOvr>
  <p:transition/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07340" y="1125538"/>
            <a:ext cx="448005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52496" y="1125538"/>
            <a:ext cx="4481777" cy="5148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8D8DA9-12D6-4AB3-8FA6-6D0B22AD38B1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7225577"/>
      </p:ext>
    </p:extLst>
  </p:cSld>
  <p:clrMapOvr>
    <a:masterClrMapping/>
  </p:clrMapOvr>
  <p:transition/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62CC93-5F64-4B1A-88B3-79BF7AB956A3}" type="slidenum">
              <a:rPr lang="ru-RU" altLang="ru-RU">
                <a:solidFill>
                  <a:srgbClr val="003274"/>
                </a:solidFill>
              </a:rPr>
              <a:pPr/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643693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13" Type="http://schemas.openxmlformats.org/officeDocument/2006/relationships/theme" Target="../theme/theme10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slideLayout" Target="../slideLayouts/slideLayout106.xml"/><Relationship Id="rId2" Type="http://schemas.openxmlformats.org/officeDocument/2006/relationships/slideLayout" Target="../slideLayouts/slideLayout96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Relationship Id="rId14" Type="http://schemas.openxmlformats.org/officeDocument/2006/relationships/image" Target="../media/image12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4.xml"/><Relationship Id="rId13" Type="http://schemas.openxmlformats.org/officeDocument/2006/relationships/theme" Target="../theme/theme11.xml"/><Relationship Id="rId3" Type="http://schemas.openxmlformats.org/officeDocument/2006/relationships/slideLayout" Target="../slideLayouts/slideLayout109.xml"/><Relationship Id="rId7" Type="http://schemas.openxmlformats.org/officeDocument/2006/relationships/slideLayout" Target="../slideLayouts/slideLayout113.xml"/><Relationship Id="rId12" Type="http://schemas.openxmlformats.org/officeDocument/2006/relationships/slideLayout" Target="../slideLayouts/slideLayout118.xml"/><Relationship Id="rId2" Type="http://schemas.openxmlformats.org/officeDocument/2006/relationships/slideLayout" Target="../slideLayouts/slideLayout108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07.xml"/><Relationship Id="rId6" Type="http://schemas.openxmlformats.org/officeDocument/2006/relationships/slideLayout" Target="../slideLayouts/slideLayout112.xml"/><Relationship Id="rId11" Type="http://schemas.openxmlformats.org/officeDocument/2006/relationships/slideLayout" Target="../slideLayouts/slideLayout117.xml"/><Relationship Id="rId5" Type="http://schemas.openxmlformats.org/officeDocument/2006/relationships/slideLayout" Target="../slideLayouts/slideLayout111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116.xml"/><Relationship Id="rId4" Type="http://schemas.openxmlformats.org/officeDocument/2006/relationships/slideLayout" Target="../slideLayouts/slideLayout110.xml"/><Relationship Id="rId9" Type="http://schemas.openxmlformats.org/officeDocument/2006/relationships/slideLayout" Target="../slideLayouts/slideLayout115.xml"/><Relationship Id="rId14" Type="http://schemas.openxmlformats.org/officeDocument/2006/relationships/image" Target="../media/image15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6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21.xml"/><Relationship Id="rId7" Type="http://schemas.openxmlformats.org/officeDocument/2006/relationships/slideLayout" Target="../slideLayouts/slideLayout125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0.xml"/><Relationship Id="rId1" Type="http://schemas.openxmlformats.org/officeDocument/2006/relationships/slideLayout" Target="../slideLayouts/slideLayout119.xml"/><Relationship Id="rId6" Type="http://schemas.openxmlformats.org/officeDocument/2006/relationships/slideLayout" Target="../slideLayouts/slideLayout124.xml"/><Relationship Id="rId11" Type="http://schemas.openxmlformats.org/officeDocument/2006/relationships/slideLayout" Target="../slideLayouts/slideLayout129.xml"/><Relationship Id="rId5" Type="http://schemas.openxmlformats.org/officeDocument/2006/relationships/slideLayout" Target="../slideLayouts/slideLayout12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28.xml"/><Relationship Id="rId4" Type="http://schemas.openxmlformats.org/officeDocument/2006/relationships/slideLayout" Target="../slideLayouts/slideLayout122.xml"/><Relationship Id="rId9" Type="http://schemas.openxmlformats.org/officeDocument/2006/relationships/slideLayout" Target="../slideLayouts/slideLayout127.xml"/><Relationship Id="rId14" Type="http://schemas.openxmlformats.org/officeDocument/2006/relationships/image" Target="../media/image13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7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32.xml"/><Relationship Id="rId7" Type="http://schemas.openxmlformats.org/officeDocument/2006/relationships/slideLayout" Target="../slideLayouts/slideLayout136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1.xml"/><Relationship Id="rId1" Type="http://schemas.openxmlformats.org/officeDocument/2006/relationships/slideLayout" Target="../slideLayouts/slideLayout130.xml"/><Relationship Id="rId6" Type="http://schemas.openxmlformats.org/officeDocument/2006/relationships/slideLayout" Target="../slideLayouts/slideLayout135.xml"/><Relationship Id="rId11" Type="http://schemas.openxmlformats.org/officeDocument/2006/relationships/slideLayout" Target="../slideLayouts/slideLayout140.xml"/><Relationship Id="rId5" Type="http://schemas.openxmlformats.org/officeDocument/2006/relationships/slideLayout" Target="../slideLayouts/slideLayout13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39.xml"/><Relationship Id="rId4" Type="http://schemas.openxmlformats.org/officeDocument/2006/relationships/slideLayout" Target="../slideLayouts/slideLayout133.xml"/><Relationship Id="rId9" Type="http://schemas.openxmlformats.org/officeDocument/2006/relationships/slideLayout" Target="../slideLayouts/slideLayout138.xml"/><Relationship Id="rId14" Type="http://schemas.openxmlformats.org/officeDocument/2006/relationships/image" Target="../media/image13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8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143.xml"/><Relationship Id="rId7" Type="http://schemas.openxmlformats.org/officeDocument/2006/relationships/slideLayout" Target="../slideLayouts/slideLayout147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42.xml"/><Relationship Id="rId1" Type="http://schemas.openxmlformats.org/officeDocument/2006/relationships/slideLayout" Target="../slideLayouts/slideLayout141.xml"/><Relationship Id="rId6" Type="http://schemas.openxmlformats.org/officeDocument/2006/relationships/slideLayout" Target="../slideLayouts/slideLayout146.xml"/><Relationship Id="rId11" Type="http://schemas.openxmlformats.org/officeDocument/2006/relationships/slideLayout" Target="../slideLayouts/slideLayout151.xml"/><Relationship Id="rId5" Type="http://schemas.openxmlformats.org/officeDocument/2006/relationships/slideLayout" Target="../slideLayouts/slideLayout14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50.xml"/><Relationship Id="rId4" Type="http://schemas.openxmlformats.org/officeDocument/2006/relationships/slideLayout" Target="../slideLayouts/slideLayout144.xml"/><Relationship Id="rId9" Type="http://schemas.openxmlformats.org/officeDocument/2006/relationships/slideLayout" Target="../slideLayouts/slideLayout149.xml"/><Relationship Id="rId14" Type="http://schemas.openxmlformats.org/officeDocument/2006/relationships/image" Target="../media/image1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26" Type="http://schemas.openxmlformats.org/officeDocument/2006/relationships/slideLayout" Target="../slideLayouts/slideLayout27.xml"/><Relationship Id="rId3" Type="http://schemas.openxmlformats.org/officeDocument/2006/relationships/slideLayout" Target="../slideLayouts/slideLayout4.xml"/><Relationship Id="rId21" Type="http://schemas.openxmlformats.org/officeDocument/2006/relationships/slideLayout" Target="../slideLayouts/slideLayout22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5" Type="http://schemas.openxmlformats.org/officeDocument/2006/relationships/slideLayout" Target="../slideLayouts/slideLayout26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slideLayout" Target="../slideLayouts/slideLayout21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24" Type="http://schemas.openxmlformats.org/officeDocument/2006/relationships/slideLayout" Target="../slideLayouts/slideLayout25.xml"/><Relationship Id="rId32" Type="http://schemas.openxmlformats.org/officeDocument/2006/relationships/image" Target="../media/image3.png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23" Type="http://schemas.openxmlformats.org/officeDocument/2006/relationships/slideLayout" Target="../slideLayouts/slideLayout24.xml"/><Relationship Id="rId28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11.xml"/><Relationship Id="rId19" Type="http://schemas.openxmlformats.org/officeDocument/2006/relationships/slideLayout" Target="../slideLayouts/slideLayout20.xml"/><Relationship Id="rId31" Type="http://schemas.openxmlformats.org/officeDocument/2006/relationships/image" Target="../media/image2.jpeg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Relationship Id="rId22" Type="http://schemas.openxmlformats.org/officeDocument/2006/relationships/slideLayout" Target="../slideLayouts/slideLayout23.xml"/><Relationship Id="rId27" Type="http://schemas.openxmlformats.org/officeDocument/2006/relationships/slideLayout" Target="../slideLayouts/slideLayout28.xml"/><Relationship Id="rId30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ags" Target="../tags/tag2.xml"/><Relationship Id="rId13" Type="http://schemas.openxmlformats.org/officeDocument/2006/relationships/tags" Target="../tags/tag7.xml"/><Relationship Id="rId18" Type="http://schemas.openxmlformats.org/officeDocument/2006/relationships/tags" Target="../tags/tag12.xml"/><Relationship Id="rId3" Type="http://schemas.openxmlformats.org/officeDocument/2006/relationships/slideLayout" Target="../slideLayouts/slideLayout32.xml"/><Relationship Id="rId21" Type="http://schemas.openxmlformats.org/officeDocument/2006/relationships/oleObject" Target="../embeddings/oleObject1.bin"/><Relationship Id="rId7" Type="http://schemas.openxmlformats.org/officeDocument/2006/relationships/tags" Target="../tags/tag1.xml"/><Relationship Id="rId12" Type="http://schemas.openxmlformats.org/officeDocument/2006/relationships/tags" Target="../tags/tag6.xml"/><Relationship Id="rId17" Type="http://schemas.openxmlformats.org/officeDocument/2006/relationships/tags" Target="../tags/tag11.xml"/><Relationship Id="rId2" Type="http://schemas.openxmlformats.org/officeDocument/2006/relationships/slideLayout" Target="../slideLayouts/slideLayout31.xml"/><Relationship Id="rId16" Type="http://schemas.openxmlformats.org/officeDocument/2006/relationships/tags" Target="../tags/tag10.xml"/><Relationship Id="rId20" Type="http://schemas.openxmlformats.org/officeDocument/2006/relationships/tags" Target="../tags/tag14.xml"/><Relationship Id="rId1" Type="http://schemas.openxmlformats.org/officeDocument/2006/relationships/slideLayout" Target="../slideLayouts/slideLayout30.xml"/><Relationship Id="rId6" Type="http://schemas.openxmlformats.org/officeDocument/2006/relationships/vmlDrawing" Target="../drawings/vmlDrawing1.vml"/><Relationship Id="rId11" Type="http://schemas.openxmlformats.org/officeDocument/2006/relationships/tags" Target="../tags/tag5.xml"/><Relationship Id="rId5" Type="http://schemas.openxmlformats.org/officeDocument/2006/relationships/theme" Target="../theme/theme3.xml"/><Relationship Id="rId15" Type="http://schemas.openxmlformats.org/officeDocument/2006/relationships/tags" Target="../tags/tag9.xml"/><Relationship Id="rId23" Type="http://schemas.openxmlformats.org/officeDocument/2006/relationships/image" Target="../media/image9.png"/><Relationship Id="rId10" Type="http://schemas.openxmlformats.org/officeDocument/2006/relationships/tags" Target="../tags/tag4.xml"/><Relationship Id="rId19" Type="http://schemas.openxmlformats.org/officeDocument/2006/relationships/tags" Target="../tags/tag13.xml"/><Relationship Id="rId4" Type="http://schemas.openxmlformats.org/officeDocument/2006/relationships/slideLayout" Target="../slideLayouts/slideLayout33.xml"/><Relationship Id="rId9" Type="http://schemas.openxmlformats.org/officeDocument/2006/relationships/tags" Target="../tags/tag3.xml"/><Relationship Id="rId14" Type="http://schemas.openxmlformats.org/officeDocument/2006/relationships/tags" Target="../tags/tag8.xml"/><Relationship Id="rId22" Type="http://schemas.openxmlformats.org/officeDocument/2006/relationships/image" Target="../media/image8.emf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13" Type="http://schemas.openxmlformats.org/officeDocument/2006/relationships/tags" Target="../tags/tag40.xml"/><Relationship Id="rId18" Type="http://schemas.openxmlformats.org/officeDocument/2006/relationships/tags" Target="../tags/tag45.xml"/><Relationship Id="rId3" Type="http://schemas.openxmlformats.org/officeDocument/2006/relationships/slideLayout" Target="../slideLayouts/slideLayout36.xml"/><Relationship Id="rId21" Type="http://schemas.openxmlformats.org/officeDocument/2006/relationships/oleObject" Target="../embeddings/oleObject5.bin"/><Relationship Id="rId7" Type="http://schemas.openxmlformats.org/officeDocument/2006/relationships/tags" Target="../tags/tag34.xml"/><Relationship Id="rId12" Type="http://schemas.openxmlformats.org/officeDocument/2006/relationships/tags" Target="../tags/tag39.xml"/><Relationship Id="rId17" Type="http://schemas.openxmlformats.org/officeDocument/2006/relationships/tags" Target="../tags/tag44.xml"/><Relationship Id="rId2" Type="http://schemas.openxmlformats.org/officeDocument/2006/relationships/slideLayout" Target="../slideLayouts/slideLayout35.xml"/><Relationship Id="rId16" Type="http://schemas.openxmlformats.org/officeDocument/2006/relationships/tags" Target="../tags/tag43.xml"/><Relationship Id="rId20" Type="http://schemas.openxmlformats.org/officeDocument/2006/relationships/tags" Target="../tags/tag47.xml"/><Relationship Id="rId1" Type="http://schemas.openxmlformats.org/officeDocument/2006/relationships/slideLayout" Target="../slideLayouts/slideLayout34.xml"/><Relationship Id="rId6" Type="http://schemas.openxmlformats.org/officeDocument/2006/relationships/vmlDrawing" Target="../drawings/vmlDrawing4.vml"/><Relationship Id="rId11" Type="http://schemas.openxmlformats.org/officeDocument/2006/relationships/tags" Target="../tags/tag38.xml"/><Relationship Id="rId5" Type="http://schemas.openxmlformats.org/officeDocument/2006/relationships/theme" Target="../theme/theme4.xml"/><Relationship Id="rId15" Type="http://schemas.openxmlformats.org/officeDocument/2006/relationships/tags" Target="../tags/tag42.xml"/><Relationship Id="rId23" Type="http://schemas.openxmlformats.org/officeDocument/2006/relationships/image" Target="../media/image9.png"/><Relationship Id="rId10" Type="http://schemas.openxmlformats.org/officeDocument/2006/relationships/tags" Target="../tags/tag37.xml"/><Relationship Id="rId19" Type="http://schemas.openxmlformats.org/officeDocument/2006/relationships/tags" Target="../tags/tag46.xml"/><Relationship Id="rId4" Type="http://schemas.openxmlformats.org/officeDocument/2006/relationships/slideLayout" Target="../slideLayouts/slideLayout37.xml"/><Relationship Id="rId9" Type="http://schemas.openxmlformats.org/officeDocument/2006/relationships/tags" Target="../tags/tag36.xml"/><Relationship Id="rId14" Type="http://schemas.openxmlformats.org/officeDocument/2006/relationships/tags" Target="../tags/tag41.xml"/><Relationship Id="rId22" Type="http://schemas.openxmlformats.org/officeDocument/2006/relationships/image" Target="../media/image8.emf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Relationship Id="rId14" Type="http://schemas.openxmlformats.org/officeDocument/2006/relationships/image" Target="../media/image13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3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Relationship Id="rId14" Type="http://schemas.openxmlformats.org/officeDocument/2006/relationships/image" Target="../media/image13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13" Type="http://schemas.openxmlformats.org/officeDocument/2006/relationships/theme" Target="../theme/theme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slideLayout" Target="../slideLayouts/slideLayout82.xml"/><Relationship Id="rId2" Type="http://schemas.openxmlformats.org/officeDocument/2006/relationships/slideLayout" Target="../slideLayouts/slideLayout7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Relationship Id="rId14" Type="http://schemas.openxmlformats.org/officeDocument/2006/relationships/image" Target="../media/image12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theme" Target="../theme/theme9.xml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4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image" Target="../media/image13.png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image" Target="../media/image1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32332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6" r:id="rId1"/>
  </p:sldLayoutIdLst>
  <p:hf hdr="0" ftr="0" dt="0"/>
  <p:txStyles>
    <p:titleStyle>
      <a:lvl1pPr algn="ctr" defTabSz="870875" rtl="0" eaLnBrk="1" latinLnBrk="0" hangingPunct="1">
        <a:spcBef>
          <a:spcPct val="0"/>
        </a:spcBef>
        <a:buNone/>
        <a:defRPr sz="419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26578" indent="-326578" algn="l" defTabSz="870875" rtl="0" eaLnBrk="1" latinLnBrk="0" hangingPunct="1">
        <a:spcBef>
          <a:spcPct val="20000"/>
        </a:spcBef>
        <a:buFont typeface="Arial" pitchFamily="34" charset="0"/>
        <a:buChar char="•"/>
        <a:defRPr sz="3048" kern="1200">
          <a:solidFill>
            <a:schemeClr val="tx1"/>
          </a:solidFill>
          <a:latin typeface="+mn-lt"/>
          <a:ea typeface="+mn-ea"/>
          <a:cs typeface="+mn-cs"/>
        </a:defRPr>
      </a:lvl1pPr>
      <a:lvl2pPr marL="707586" indent="-272148" algn="l" defTabSz="870875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2pPr>
      <a:lvl3pPr marL="1088593" indent="-217719" algn="l" defTabSz="870875" rtl="0" eaLnBrk="1" latinLnBrk="0" hangingPunct="1">
        <a:spcBef>
          <a:spcPct val="20000"/>
        </a:spcBef>
        <a:buFont typeface="Arial" pitchFamily="34" charset="0"/>
        <a:buChar char="•"/>
        <a:defRPr sz="2286" kern="1200">
          <a:solidFill>
            <a:schemeClr val="tx1"/>
          </a:solidFill>
          <a:latin typeface="+mn-lt"/>
          <a:ea typeface="+mn-ea"/>
          <a:cs typeface="+mn-cs"/>
        </a:defRPr>
      </a:lvl3pPr>
      <a:lvl4pPr marL="1524030" indent="-217719" algn="l" defTabSz="870875" rtl="0" eaLnBrk="1" latinLnBrk="0" hangingPunct="1">
        <a:spcBef>
          <a:spcPct val="20000"/>
        </a:spcBef>
        <a:buFont typeface="Arial" pitchFamily="34" charset="0"/>
        <a:buChar char="–"/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59468" indent="-217719" algn="l" defTabSz="870875" rtl="0" eaLnBrk="1" latinLnBrk="0" hangingPunct="1">
        <a:spcBef>
          <a:spcPct val="20000"/>
        </a:spcBef>
        <a:buFont typeface="Arial" pitchFamily="34" charset="0"/>
        <a:buChar char="»"/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394905" indent="-217719" algn="l" defTabSz="870875" rtl="0" eaLnBrk="1" latinLnBrk="0" hangingPunct="1">
        <a:spcBef>
          <a:spcPct val="20000"/>
        </a:spcBef>
        <a:buFont typeface="Arial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830342" indent="-217719" algn="l" defTabSz="870875" rtl="0" eaLnBrk="1" latinLnBrk="0" hangingPunct="1">
        <a:spcBef>
          <a:spcPct val="20000"/>
        </a:spcBef>
        <a:buFont typeface="Arial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265780" indent="-217719" algn="l" defTabSz="870875" rtl="0" eaLnBrk="1" latinLnBrk="0" hangingPunct="1">
        <a:spcBef>
          <a:spcPct val="20000"/>
        </a:spcBef>
        <a:buFont typeface="Arial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701217" indent="-217719" algn="l" defTabSz="870875" rtl="0" eaLnBrk="1" latinLnBrk="0" hangingPunct="1">
        <a:spcBef>
          <a:spcPct val="20000"/>
        </a:spcBef>
        <a:buFont typeface="Arial" pitchFamily="34" charset="0"/>
        <a:buChar char="•"/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1pPr>
      <a:lvl2pPr marL="435437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2pPr>
      <a:lvl3pPr marL="870875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3pPr>
      <a:lvl4pPr marL="1306312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4pPr>
      <a:lvl5pPr marL="1741749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5pPr>
      <a:lvl6pPr marL="2177186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6pPr>
      <a:lvl7pPr marL="2612624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7pPr>
      <a:lvl8pPr marL="3048061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8pPr>
      <a:lvl9pPr marL="3483498" algn="l" defTabSz="870875" rtl="0" eaLnBrk="1" latinLnBrk="0" hangingPunct="1">
        <a:defRPr sz="1714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7" y="6448426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6CC8587-BAAD-4D84-B938-130480D73C62}" type="slidenum">
              <a:rPr lang="ru-RU" altLang="ru-RU" smtClean="0">
                <a:solidFill>
                  <a:srgbClr val="003274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0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10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7910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3" r:id="rId1"/>
    <p:sldLayoutId id="2147483834" r:id="rId2"/>
    <p:sldLayoutId id="2147483835" r:id="rId3"/>
    <p:sldLayoutId id="2147483836" r:id="rId4"/>
    <p:sldLayoutId id="2147483837" r:id="rId5"/>
    <p:sldLayoutId id="2147483838" r:id="rId6"/>
    <p:sldLayoutId id="2147483839" r:id="rId7"/>
    <p:sldLayoutId id="2147483840" r:id="rId8"/>
    <p:sldLayoutId id="2147483841" r:id="rId9"/>
    <p:sldLayoutId id="2147483842" r:id="rId10"/>
    <p:sldLayoutId id="2147483843" r:id="rId11"/>
    <p:sldLayoutId id="2147483844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7" y="6448451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6CC8587-BAAD-4D84-B938-130480D73C62}" type="slidenum">
              <a:rPr lang="ru-RU" altLang="ru-RU" smtClean="0">
                <a:solidFill>
                  <a:srgbClr val="003274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8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2910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1105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6" r:id="rId1"/>
    <p:sldLayoutId id="2147483847" r:id="rId2"/>
    <p:sldLayoutId id="2147483848" r:id="rId3"/>
    <p:sldLayoutId id="2147483849" r:id="rId4"/>
    <p:sldLayoutId id="2147483850" r:id="rId5"/>
    <p:sldLayoutId id="2147483851" r:id="rId6"/>
    <p:sldLayoutId id="2147483852" r:id="rId7"/>
    <p:sldLayoutId id="2147483853" r:id="rId8"/>
    <p:sldLayoutId id="2147483854" r:id="rId9"/>
    <p:sldLayoutId id="2147483855" r:id="rId10"/>
    <p:sldLayoutId id="2147483856" r:id="rId11"/>
    <p:sldLayoutId id="2147483858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5825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165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67481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3316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433" indent="-180433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59287" indent="-177269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58562" indent="-2674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0291" indent="-22791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67066" indent="-227913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22895" indent="-2279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8725" indent="-2279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34556" indent="-2279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90386" indent="-227913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1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5825" algn="l" defTabSz="911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1651" algn="l" defTabSz="911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67481" algn="l" defTabSz="911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3316" algn="l" defTabSz="911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79151" algn="l" defTabSz="911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34982" algn="l" defTabSz="911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0813" algn="l" defTabSz="911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46644" algn="l" defTabSz="91165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7" y="6448426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6CC8587-BAAD-4D84-B938-130480D73C62}" type="slidenum">
              <a:rPr lang="ru-RU" altLang="ru-RU" smtClean="0">
                <a:solidFill>
                  <a:srgbClr val="003274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0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2910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445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7" y="6448426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6CC8587-BAAD-4D84-B938-130480D73C62}" type="slidenum">
              <a:rPr lang="ru-RU" altLang="ru-RU" smtClean="0">
                <a:solidFill>
                  <a:srgbClr val="003274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0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2910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44454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72" r:id="rId1"/>
    <p:sldLayoutId id="2147483873" r:id="rId2"/>
    <p:sldLayoutId id="2147483874" r:id="rId3"/>
    <p:sldLayoutId id="2147483875" r:id="rId4"/>
    <p:sldLayoutId id="2147483876" r:id="rId5"/>
    <p:sldLayoutId id="2147483877" r:id="rId6"/>
    <p:sldLayoutId id="2147483878" r:id="rId7"/>
    <p:sldLayoutId id="2147483879" r:id="rId8"/>
    <p:sldLayoutId id="2147483880" r:id="rId9"/>
    <p:sldLayoutId id="2147483881" r:id="rId10"/>
    <p:sldLayoutId id="2147483882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7" y="6448426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6CC8587-BAAD-4D84-B938-130480D73C62}" type="slidenum">
              <a:rPr lang="ru-RU" altLang="ru-RU" smtClean="0">
                <a:solidFill>
                  <a:srgbClr val="003274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0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72910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5662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4" r:id="rId1"/>
    <p:sldLayoutId id="2147483885" r:id="rId2"/>
    <p:sldLayoutId id="2147483886" r:id="rId3"/>
    <p:sldLayoutId id="2147483887" r:id="rId4"/>
    <p:sldLayoutId id="2147483888" r:id="rId5"/>
    <p:sldLayoutId id="2147483889" r:id="rId6"/>
    <p:sldLayoutId id="2147483890" r:id="rId7"/>
    <p:sldLayoutId id="2147483891" r:id="rId8"/>
    <p:sldLayoutId id="2147483892" r:id="rId9"/>
    <p:sldLayoutId id="2147483893" r:id="rId10"/>
    <p:sldLayoutId id="2147483894" r:id="rId11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8468"/>
            <a:ext cx="8229364" cy="980728"/>
            <a:chOff x="0" y="2505596"/>
            <a:chExt cx="6696744" cy="1707025"/>
          </a:xfrm>
        </p:grpSpPr>
        <p:sp>
          <p:nvSpPr>
            <p:cNvPr id="2" name="Rectangle 1"/>
            <p:cNvSpPr/>
            <p:nvPr userDrawn="1"/>
          </p:nvSpPr>
          <p:spPr>
            <a:xfrm>
              <a:off x="0" y="3636557"/>
              <a:ext cx="6696744" cy="576064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4155"/>
              <a:endParaRPr lang="en-US" sz="1821" dirty="0">
                <a:solidFill>
                  <a:srgbClr val="FFFFFF"/>
                </a:solidFill>
                <a:cs typeface="Microsoft Sans Serif"/>
              </a:endParaRPr>
            </a:p>
          </p:txBody>
        </p:sp>
        <p:sp>
          <p:nvSpPr>
            <p:cNvPr id="7" name="Rectangle 6"/>
            <p:cNvSpPr/>
            <p:nvPr userDrawn="1"/>
          </p:nvSpPr>
          <p:spPr>
            <a:xfrm>
              <a:off x="0" y="3068960"/>
              <a:ext cx="6696744" cy="57606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4155"/>
              <a:endParaRPr lang="en-US" sz="1821" dirty="0">
                <a:solidFill>
                  <a:srgbClr val="3E87BD"/>
                </a:solidFill>
                <a:cs typeface="Microsoft Sans Serif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0" y="2505596"/>
              <a:ext cx="6696744" cy="57606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954155"/>
              <a:endParaRPr lang="en-US" sz="1821" dirty="0">
                <a:solidFill>
                  <a:srgbClr val="FFFFFF"/>
                </a:solidFill>
                <a:cs typeface="Microsoft Sans Serif"/>
              </a:endParaRPr>
            </a:p>
          </p:txBody>
        </p:sp>
      </p:grpSp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9165468" y="6381328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 eaLnBrk="1" hangingPunct="1">
              <a:defRPr sz="1714" b="1">
                <a:solidFill>
                  <a:schemeClr val="accent2"/>
                </a:solidFill>
                <a:latin typeface="Microsoft Sans Serif"/>
                <a:cs typeface="Microsoft Sans Serif"/>
              </a:defRPr>
            </a:lvl1pPr>
          </a:lstStyle>
          <a:p>
            <a:pPr defTabSz="954155">
              <a:defRPr/>
            </a:pPr>
            <a:fld id="{78BE5482-BCD3-488D-889D-C7CA54C942EE}" type="slidenum">
              <a:rPr lang="ru-RU" smtClean="0">
                <a:solidFill>
                  <a:srgbClr val="0D6186"/>
                </a:solidFill>
              </a:rPr>
              <a:pPr defTabSz="954155">
                <a:defRPr/>
              </a:pPr>
              <a:t>‹#›</a:t>
            </a:fld>
            <a:endParaRPr lang="ru-RU" dirty="0">
              <a:solidFill>
                <a:srgbClr val="0D6186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9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</p:txBody>
      </p:sp>
      <p:sp>
        <p:nvSpPr>
          <p:cNvPr id="6" name="Rectangle 5"/>
          <p:cNvSpPr/>
          <p:nvPr/>
        </p:nvSpPr>
        <p:spPr>
          <a:xfrm rot="10800000">
            <a:off x="6981226" y="1"/>
            <a:ext cx="1610396" cy="1105519"/>
          </a:xfrm>
          <a:custGeom>
            <a:avLst/>
            <a:gdLst>
              <a:gd name="connsiteX0" fmla="*/ 0 w 1080120"/>
              <a:gd name="connsiteY0" fmla="*/ 0 h 1080120"/>
              <a:gd name="connsiteX1" fmla="*/ 1080120 w 1080120"/>
              <a:gd name="connsiteY1" fmla="*/ 0 h 1080120"/>
              <a:gd name="connsiteX2" fmla="*/ 1080120 w 1080120"/>
              <a:gd name="connsiteY2" fmla="*/ 1080120 h 1080120"/>
              <a:gd name="connsiteX3" fmla="*/ 0 w 1080120"/>
              <a:gd name="connsiteY3" fmla="*/ 1080120 h 1080120"/>
              <a:gd name="connsiteX4" fmla="*/ 0 w 1080120"/>
              <a:gd name="connsiteY4" fmla="*/ 0 h 1080120"/>
              <a:gd name="connsiteX0" fmla="*/ 0 w 1080120"/>
              <a:gd name="connsiteY0" fmla="*/ 0 h 1088587"/>
              <a:gd name="connsiteX1" fmla="*/ 1080120 w 1080120"/>
              <a:gd name="connsiteY1" fmla="*/ 0 h 1088587"/>
              <a:gd name="connsiteX2" fmla="*/ 97986 w 1080120"/>
              <a:gd name="connsiteY2" fmla="*/ 1088587 h 1088587"/>
              <a:gd name="connsiteX3" fmla="*/ 0 w 1080120"/>
              <a:gd name="connsiteY3" fmla="*/ 1080120 h 1088587"/>
              <a:gd name="connsiteX4" fmla="*/ 0 w 1080120"/>
              <a:gd name="connsiteY4" fmla="*/ 0 h 1088587"/>
              <a:gd name="connsiteX0" fmla="*/ 406400 w 1486520"/>
              <a:gd name="connsiteY0" fmla="*/ 0 h 1097053"/>
              <a:gd name="connsiteX1" fmla="*/ 1486520 w 1486520"/>
              <a:gd name="connsiteY1" fmla="*/ 0 h 1097053"/>
              <a:gd name="connsiteX2" fmla="*/ 504386 w 1486520"/>
              <a:gd name="connsiteY2" fmla="*/ 1088587 h 1097053"/>
              <a:gd name="connsiteX3" fmla="*/ 0 w 1486520"/>
              <a:gd name="connsiteY3" fmla="*/ 1097053 h 1097053"/>
              <a:gd name="connsiteX4" fmla="*/ 406400 w 1486520"/>
              <a:gd name="connsiteY4" fmla="*/ 0 h 1097053"/>
              <a:gd name="connsiteX0" fmla="*/ 8466 w 1486520"/>
              <a:gd name="connsiteY0" fmla="*/ 0 h 1105519"/>
              <a:gd name="connsiteX1" fmla="*/ 1486520 w 1486520"/>
              <a:gd name="connsiteY1" fmla="*/ 8466 h 1105519"/>
              <a:gd name="connsiteX2" fmla="*/ 504386 w 1486520"/>
              <a:gd name="connsiteY2" fmla="*/ 1097053 h 1105519"/>
              <a:gd name="connsiteX3" fmla="*/ 0 w 1486520"/>
              <a:gd name="connsiteY3" fmla="*/ 1105519 h 1105519"/>
              <a:gd name="connsiteX4" fmla="*/ 8466 w 1486520"/>
              <a:gd name="connsiteY4" fmla="*/ 0 h 11055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86520" h="1105519">
                <a:moveTo>
                  <a:pt x="8466" y="0"/>
                </a:moveTo>
                <a:lnTo>
                  <a:pt x="1486520" y="8466"/>
                </a:lnTo>
                <a:lnTo>
                  <a:pt x="504386" y="1097053"/>
                </a:lnTo>
                <a:lnTo>
                  <a:pt x="0" y="1105519"/>
                </a:lnTo>
                <a:lnTo>
                  <a:pt x="846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95420" tIns="47710" rIns="95420" bIns="47710" rtlCol="0" anchor="ctr"/>
          <a:lstStyle/>
          <a:p>
            <a:pPr algn="ctr" defTabSz="954155"/>
            <a:endParaRPr lang="en-US" sz="1821" dirty="0">
              <a:solidFill>
                <a:srgbClr val="FFFFFF"/>
              </a:solidFill>
              <a:cs typeface="Microsoft Sans Serif"/>
            </a:endParaRP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1"/>
            <a:ext cx="686393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dirty="0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6269" y="188640"/>
            <a:ext cx="873268" cy="71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Рисунок 46"/>
          <p:cNvPicPr>
            <a:picLocks noChangeAspect="1"/>
          </p:cNvPicPr>
          <p:nvPr/>
        </p:nvPicPr>
        <p:blipFill rotWithShape="1">
          <a:blip r:embed="rId31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17330" y="205574"/>
            <a:ext cx="942042" cy="6712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735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  <p:sldLayoutId id="2147483741" r:id="rId13"/>
    <p:sldLayoutId id="2147483742" r:id="rId14"/>
    <p:sldLayoutId id="2147483743" r:id="rId15"/>
    <p:sldLayoutId id="2147483744" r:id="rId16"/>
    <p:sldLayoutId id="2147483745" r:id="rId17"/>
    <p:sldLayoutId id="2147483746" r:id="rId18"/>
    <p:sldLayoutId id="2147483747" r:id="rId19"/>
    <p:sldLayoutId id="2147483748" r:id="rId20"/>
    <p:sldLayoutId id="2147483749" r:id="rId21"/>
    <p:sldLayoutId id="2147483750" r:id="rId22"/>
    <p:sldLayoutId id="2147483751" r:id="rId23"/>
    <p:sldLayoutId id="2147483752" r:id="rId24"/>
    <p:sldLayoutId id="2147483753" r:id="rId25"/>
    <p:sldLayoutId id="2147483754" r:id="rId26"/>
    <p:sldLayoutId id="2147483755" r:id="rId27"/>
    <p:sldLayoutId id="2147483895" r:id="rId28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95" b="1">
          <a:solidFill>
            <a:schemeClr val="accent3"/>
          </a:solidFill>
          <a:latin typeface="Microsoft Sans Serif"/>
          <a:ea typeface="+mj-ea"/>
          <a:cs typeface="Microsoft Sans Serif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95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95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95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95" b="1">
          <a:solidFill>
            <a:schemeClr val="hlink"/>
          </a:solidFill>
          <a:latin typeface="Arial" charset="0"/>
          <a:cs typeface="Arial" charset="0"/>
        </a:defRPr>
      </a:lvl5pPr>
      <a:lvl6pPr marL="477109" algn="l" rtl="0" fontAlgn="base">
        <a:spcBef>
          <a:spcPct val="0"/>
        </a:spcBef>
        <a:spcAft>
          <a:spcPct val="0"/>
        </a:spcAft>
        <a:defRPr sz="2095" b="1">
          <a:solidFill>
            <a:schemeClr val="hlink"/>
          </a:solidFill>
          <a:latin typeface="Arial" charset="0"/>
          <a:cs typeface="Arial" charset="0"/>
        </a:defRPr>
      </a:lvl6pPr>
      <a:lvl7pPr marL="954217" algn="l" rtl="0" fontAlgn="base">
        <a:spcBef>
          <a:spcPct val="0"/>
        </a:spcBef>
        <a:spcAft>
          <a:spcPct val="0"/>
        </a:spcAft>
        <a:defRPr sz="2095" b="1">
          <a:solidFill>
            <a:schemeClr val="hlink"/>
          </a:solidFill>
          <a:latin typeface="Arial" charset="0"/>
          <a:cs typeface="Arial" charset="0"/>
        </a:defRPr>
      </a:lvl7pPr>
      <a:lvl8pPr marL="1431326" algn="l" rtl="0" fontAlgn="base">
        <a:spcBef>
          <a:spcPct val="0"/>
        </a:spcBef>
        <a:spcAft>
          <a:spcPct val="0"/>
        </a:spcAft>
        <a:defRPr sz="2095" b="1">
          <a:solidFill>
            <a:schemeClr val="hlink"/>
          </a:solidFill>
          <a:latin typeface="Arial" charset="0"/>
          <a:cs typeface="Arial" charset="0"/>
        </a:defRPr>
      </a:lvl8pPr>
      <a:lvl9pPr marL="1908434" algn="l" rtl="0" fontAlgn="base">
        <a:spcBef>
          <a:spcPct val="0"/>
        </a:spcBef>
        <a:spcAft>
          <a:spcPct val="0"/>
        </a:spcAft>
        <a:defRPr sz="2095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8855" indent="-18885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Clr>
          <a:schemeClr val="accent2"/>
        </a:buClr>
        <a:buSzPct val="150000"/>
        <a:buFont typeface="Arial"/>
        <a:buChar char="•"/>
        <a:defRPr sz="1714">
          <a:solidFill>
            <a:schemeClr val="tx1"/>
          </a:solidFill>
          <a:latin typeface="Microsoft Sans Serif"/>
          <a:ea typeface="+mn-ea"/>
          <a:cs typeface="Microsoft Sans Serif"/>
        </a:defRPr>
      </a:lvl1pPr>
      <a:lvl2pPr marL="376055" indent="-185542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Clr>
          <a:schemeClr val="accent2"/>
        </a:buClr>
        <a:buSzPct val="150000"/>
        <a:buFont typeface="Arial"/>
        <a:buChar char="•"/>
        <a:defRPr sz="1429">
          <a:solidFill>
            <a:schemeClr val="tx1"/>
          </a:solidFill>
          <a:latin typeface="Microsoft Sans Serif"/>
          <a:cs typeface="Microsoft Sans Serif"/>
        </a:defRPr>
      </a:lvl2pPr>
      <a:lvl3pPr marL="1212651" indent="-279970" algn="l" rtl="0" eaLnBrk="0" fontAlgn="base" hangingPunct="0">
        <a:spcBef>
          <a:spcPct val="0"/>
        </a:spcBef>
        <a:spcAft>
          <a:spcPct val="30000"/>
        </a:spcAft>
        <a:buBlip>
          <a:blip r:embed="rId32"/>
        </a:buBlip>
        <a:defRPr sz="2286">
          <a:solidFill>
            <a:schemeClr val="tx1"/>
          </a:solidFill>
          <a:latin typeface="+mn-lt"/>
          <a:cs typeface="+mn-cs"/>
        </a:defRPr>
      </a:lvl3pPr>
      <a:lvl4pPr marL="1737802" indent="-238554" algn="l" rtl="0" eaLnBrk="0" fontAlgn="base" hangingPunct="0">
        <a:spcBef>
          <a:spcPct val="20000"/>
        </a:spcBef>
        <a:spcAft>
          <a:spcPct val="0"/>
        </a:spcAft>
        <a:buChar char="–"/>
        <a:defRPr sz="2095">
          <a:solidFill>
            <a:schemeClr val="tx1"/>
          </a:solidFill>
          <a:latin typeface="+mn-lt"/>
          <a:cs typeface="+mn-cs"/>
        </a:defRPr>
      </a:lvl4pPr>
      <a:lvl5pPr marL="2163555" indent="-238554" algn="l" rtl="0" eaLnBrk="0" fontAlgn="base" hangingPunct="0">
        <a:spcBef>
          <a:spcPct val="20000"/>
        </a:spcBef>
        <a:spcAft>
          <a:spcPct val="0"/>
        </a:spcAft>
        <a:buChar char="»"/>
        <a:defRPr sz="2095">
          <a:solidFill>
            <a:schemeClr val="tx1"/>
          </a:solidFill>
          <a:latin typeface="+mn-lt"/>
          <a:cs typeface="+mn-cs"/>
        </a:defRPr>
      </a:lvl5pPr>
      <a:lvl6pPr marL="2640663" indent="-238554" algn="l" rtl="0" fontAlgn="base">
        <a:spcBef>
          <a:spcPct val="20000"/>
        </a:spcBef>
        <a:spcAft>
          <a:spcPct val="0"/>
        </a:spcAft>
        <a:buChar char="»"/>
        <a:defRPr sz="2095">
          <a:solidFill>
            <a:schemeClr val="tx1"/>
          </a:solidFill>
          <a:latin typeface="+mn-lt"/>
          <a:cs typeface="+mn-cs"/>
        </a:defRPr>
      </a:lvl6pPr>
      <a:lvl7pPr marL="3117772" indent="-238554" algn="l" rtl="0" fontAlgn="base">
        <a:spcBef>
          <a:spcPct val="20000"/>
        </a:spcBef>
        <a:spcAft>
          <a:spcPct val="0"/>
        </a:spcAft>
        <a:buChar char="»"/>
        <a:defRPr sz="2095">
          <a:solidFill>
            <a:schemeClr val="tx1"/>
          </a:solidFill>
          <a:latin typeface="+mn-lt"/>
          <a:cs typeface="+mn-cs"/>
        </a:defRPr>
      </a:lvl7pPr>
      <a:lvl8pPr marL="3594881" indent="-238554" algn="l" rtl="0" fontAlgn="base">
        <a:spcBef>
          <a:spcPct val="20000"/>
        </a:spcBef>
        <a:spcAft>
          <a:spcPct val="0"/>
        </a:spcAft>
        <a:buChar char="»"/>
        <a:defRPr sz="2095">
          <a:solidFill>
            <a:schemeClr val="tx1"/>
          </a:solidFill>
          <a:latin typeface="+mn-lt"/>
          <a:cs typeface="+mn-cs"/>
        </a:defRPr>
      </a:lvl8pPr>
      <a:lvl9pPr marL="4071990" indent="-238554" algn="l" rtl="0" fontAlgn="base">
        <a:spcBef>
          <a:spcPct val="20000"/>
        </a:spcBef>
        <a:spcAft>
          <a:spcPct val="0"/>
        </a:spcAft>
        <a:buChar char="»"/>
        <a:defRPr sz="2095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5421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1pPr>
      <a:lvl2pPr marL="477109" algn="l" defTabSz="95421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2pPr>
      <a:lvl3pPr marL="954217" algn="l" defTabSz="95421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3pPr>
      <a:lvl4pPr marL="1431326" algn="l" defTabSz="95421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4pPr>
      <a:lvl5pPr marL="1908434" algn="l" defTabSz="95421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5pPr>
      <a:lvl6pPr marL="2385543" algn="l" defTabSz="95421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6pPr>
      <a:lvl7pPr marL="2862652" algn="l" defTabSz="95421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7pPr>
      <a:lvl8pPr marL="3339760" algn="l" defTabSz="95421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8pPr>
      <a:lvl9pPr marL="3816869" algn="l" defTabSz="954217" rtl="0" eaLnBrk="1" latinLnBrk="0" hangingPunct="1">
        <a:defRPr sz="19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03" name="Object 215"/>
          <p:cNvGraphicFramePr>
            <a:graphicFrameLocks noChangeAspect="1"/>
          </p:cNvGraphicFramePr>
          <p:nvPr/>
        </p:nvGraphicFramePr>
        <p:xfrm>
          <a:off x="0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68" name="think-cell Slide" r:id="rId21" imgW="360" imgH="360" progId="">
                  <p:embed/>
                </p:oleObj>
              </mc:Choice>
              <mc:Fallback>
                <p:oleObj name="think-cell Slide" r:id="rId21" imgW="360" imgH="360" progId="">
                  <p:embed/>
                  <p:pic>
                    <p:nvPicPr>
                      <p:cNvPr id="0" name="Picture 90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175483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859772" y="1970589"/>
            <a:ext cx="1938031" cy="1130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12" smtClean="0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rPr>
              <a:t>Last Modified 11.12.2013 16:15 Russian Standard Time</a:t>
            </a:r>
            <a:endParaRPr kumimoji="1" lang="ru-RU" sz="1632" dirty="0" smtClean="0">
              <a:solidFill>
                <a:srgbClr val="000000"/>
              </a:solidFill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8990417" y="4188829"/>
            <a:ext cx="1676741" cy="1130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12" smtClean="0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rPr>
              <a:t>Printed 10.12.2013 1:07 Russian Standard Time</a:t>
            </a:r>
            <a:endParaRPr kumimoji="1" lang="ru-RU" sz="1632" dirty="0" smtClean="0">
              <a:solidFill>
                <a:srgbClr val="000000"/>
              </a:solidFill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2507" name="Rectangle 286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auto">
          <a:xfrm>
            <a:off x="1605668" y="1990667"/>
            <a:ext cx="4755582" cy="125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12508" name="Title Placeholder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40386" y="301273"/>
            <a:ext cx="8607428" cy="29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0387" y="27536"/>
            <a:ext cx="876843" cy="263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428" dirty="0">
                <a:solidFill>
                  <a:srgbClr val="808080"/>
                </a:solidFill>
                <a:ea typeface="ＭＳ Ｐゴシック" panose="020B0600070205080204" pitchFamily="34" charset="-128"/>
                <a:cs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31613" y="945932"/>
            <a:ext cx="9526956" cy="3074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632" dirty="0" smtClean="0">
                <a:solidFill>
                  <a:srgbClr val="808080"/>
                </a:solidFill>
                <a:ea typeface="ＭＳ Ｐゴシック" panose="020B0600070205080204" pitchFamily="34" charset="-128"/>
                <a:cs typeface="Arial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31613" y="6228458"/>
            <a:ext cx="9449744" cy="1922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020" dirty="0" smtClean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  <a:cs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31613" y="6579405"/>
            <a:ext cx="7586117" cy="1922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21975" indent="-621975" defTabSz="913526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625214" algn="l"/>
              </a:tabLst>
              <a:defRPr/>
            </a:pPr>
            <a:r>
              <a:rPr kumimoji="1" lang="ru-RU" sz="1020" dirty="0">
                <a:solidFill>
                  <a:srgbClr val="010000"/>
                </a:solidFill>
                <a:ea typeface="ＭＳ Ｐゴシック" panose="020B0600070205080204" pitchFamily="34" charset="-128"/>
                <a:cs typeface="Arial"/>
              </a:rPr>
              <a:t>ИСТОЧНИК: источник</a:t>
            </a:r>
          </a:p>
        </p:txBody>
      </p:sp>
      <p:grpSp>
        <p:nvGrpSpPr>
          <p:cNvPr id="12513" name="ACET" hidden="1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1605668" y="1035018"/>
            <a:ext cx="4713466" cy="633321"/>
            <a:chOff x="915" y="639"/>
            <a:chExt cx="2686" cy="391"/>
          </a:xfrm>
        </p:grpSpPr>
        <p:cxnSp>
          <p:nvCxnSpPr>
            <p:cNvPr id="12519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39"/>
              <a:ext cx="2686" cy="39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sz="1632" b="1" dirty="0">
                  <a:solidFill>
                    <a:srgbClr val="010000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  <a:cs typeface="Arial"/>
                </a:rPr>
                <a:t>Title</a:t>
              </a:r>
            </a:p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sz="1632" dirty="0">
                  <a:solidFill>
                    <a:srgbClr val="808080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  <a:cs typeface="Arial"/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31613" y="6454684"/>
            <a:ext cx="963224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sz="1837">
              <a:solidFill>
                <a:srgbClr val="010000"/>
              </a:solidFill>
              <a:latin typeface="ＭＳ Ｐゴシック" panose="020B0600070205080204" pitchFamily="34" charset="-128"/>
              <a:ea typeface="ＭＳ Ｐゴシック" panose="020B0600070205080204" pitchFamily="34" charset="-128"/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40386" y="902198"/>
            <a:ext cx="9625228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sz="1837">
              <a:solidFill>
                <a:srgbClr val="010000"/>
              </a:solidFill>
              <a:latin typeface="ＭＳ Ｐゴシック" panose="020B0600070205080204" pitchFamily="34" charset="-128"/>
              <a:ea typeface="ＭＳ Ｐゴシック" panose="020B0600070205080204" pitchFamily="34" charset="-128"/>
              <a:cs typeface="Arial" charset="0"/>
            </a:endParaRPr>
          </a:p>
        </p:txBody>
      </p:sp>
      <p:pic>
        <p:nvPicPr>
          <p:cNvPr id="12516" name="navigation8" descr="ujkm,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594" y="37255"/>
            <a:ext cx="980948" cy="80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>
            <p:custDataLst>
              <p:tags r:id="rId19"/>
            </p:custDataLst>
          </p:nvPr>
        </p:nvCxnSpPr>
        <p:spPr>
          <a:xfrm>
            <a:off x="8951374" y="6555108"/>
            <a:ext cx="0" cy="302892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</p:cxnSp>
      <p:sp>
        <p:nvSpPr>
          <p:cNvPr id="29" name="Slide Number"/>
          <p:cNvSpPr txBox="1">
            <a:spLocks/>
          </p:cNvSpPr>
          <p:nvPr>
            <p:custDataLst>
              <p:tags r:id="rId20"/>
            </p:custDataLst>
          </p:nvPr>
        </p:nvSpPr>
        <p:spPr>
          <a:xfrm>
            <a:off x="9446235" y="6629616"/>
            <a:ext cx="231637" cy="155496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fld id="{4AB8EE8F-8FB5-4462-A918-B78ABC876090}" type="slidenum">
              <a:rPr kumimoji="1" lang="en-US" sz="1020" smtClean="0">
                <a:solidFill>
                  <a:srgbClr val="010000"/>
                </a:solidFill>
                <a:ea typeface="ＭＳ Ｐゴシック" panose="020B0600070205080204" pitchFamily="34" charset="-128"/>
                <a:cs typeface="Arial"/>
              </a:rPr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1020" dirty="0">
              <a:solidFill>
                <a:srgbClr val="010000"/>
              </a:solidFill>
              <a:ea typeface="ＭＳ Ｐゴシック" panose="020B0600070205080204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5729647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8" r:id="rId1"/>
    <p:sldLayoutId id="2147483759" r:id="rId2"/>
    <p:sldLayoutId id="2147483760" r:id="rId3"/>
    <p:sldLayoutId id="2147483762" r:id="rId4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39" b="1">
          <a:solidFill>
            <a:schemeClr val="tx2"/>
          </a:solidFill>
          <a:latin typeface="+mj-lt"/>
          <a:ea typeface="+mj-ea"/>
          <a:cs typeface="Arial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39" b="1">
          <a:solidFill>
            <a:schemeClr val="tx2"/>
          </a:solidFill>
          <a:latin typeface="Arial" charset="0"/>
          <a:cs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39" b="1">
          <a:solidFill>
            <a:schemeClr val="tx2"/>
          </a:solidFill>
          <a:latin typeface="Arial" charset="0"/>
          <a:cs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39" b="1">
          <a:solidFill>
            <a:schemeClr val="tx2"/>
          </a:solidFill>
          <a:latin typeface="Arial" charset="0"/>
          <a:cs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39" b="1">
          <a:solidFill>
            <a:schemeClr val="tx2"/>
          </a:solidFill>
          <a:latin typeface="Arial" charset="0"/>
          <a:cs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Char char="•"/>
        <a:defRPr sz="1632">
          <a:solidFill>
            <a:schemeClr val="tx1"/>
          </a:solidFill>
          <a:latin typeface="+mn-lt"/>
          <a:ea typeface="+mn-ea"/>
          <a:cs typeface="Arial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32">
          <a:solidFill>
            <a:schemeClr val="tx1"/>
          </a:solidFill>
          <a:latin typeface="+mn-lt"/>
          <a:cs typeface="Arial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32">
          <a:solidFill>
            <a:schemeClr val="tx1"/>
          </a:solidFill>
          <a:latin typeface="+mn-lt"/>
          <a:cs typeface="Arial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32">
          <a:solidFill>
            <a:schemeClr val="tx1"/>
          </a:solidFill>
          <a:latin typeface="+mn-lt"/>
          <a:cs typeface="Arial"/>
        </a:defRPr>
      </a:lvl4pPr>
      <a:lvl5pPr marL="764511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  <a:cs typeface="Arial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503" name="Object 215"/>
          <p:cNvGraphicFramePr>
            <a:graphicFrameLocks noChangeAspect="1"/>
          </p:cNvGraphicFramePr>
          <p:nvPr/>
        </p:nvGraphicFramePr>
        <p:xfrm>
          <a:off x="1" y="0"/>
          <a:ext cx="175483" cy="16197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963" name="think-cell Slide" r:id="rId21" imgW="360" imgH="360" progId="">
                  <p:embed/>
                </p:oleObj>
              </mc:Choice>
              <mc:Fallback>
                <p:oleObj name="think-cell Slide" r:id="rId21" imgW="360" imgH="360" progId="">
                  <p:embed/>
                  <p:pic>
                    <p:nvPicPr>
                      <p:cNvPr id="0" name="Picture 90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" y="0"/>
                        <a:ext cx="175483" cy="16197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4" name="Working Draft" hidden="1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 rot="5400000">
            <a:off x="8859773" y="1970589"/>
            <a:ext cx="1938031" cy="1130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12" smtClean="0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rPr>
              <a:t>Last Modified 11.12.2013 16:15 Russian Standard Time</a:t>
            </a:r>
            <a:endParaRPr kumimoji="1" lang="ru-RU" sz="1632" dirty="0" smtClean="0">
              <a:solidFill>
                <a:srgbClr val="000000"/>
              </a:solidFill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035" name="Printed" hidden="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 rot="5400000">
            <a:off x="8990418" y="4188829"/>
            <a:ext cx="1676741" cy="11304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>
            <a:lvl1pPr eaLnBrk="0" hangingPunct="0">
              <a:defRPr sz="16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 eaLnBrk="1" fontAlgn="base" hangingPunct="1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sz="612" smtClean="0">
                <a:solidFill>
                  <a:srgbClr val="000000"/>
                </a:solidFill>
                <a:ea typeface="ＭＳ Ｐゴシック" panose="020B0600070205080204" pitchFamily="34" charset="-128"/>
                <a:cs typeface="Arial"/>
              </a:rPr>
              <a:t>Printed 10.12.2013 1:07 Russian Standard Time</a:t>
            </a:r>
            <a:endParaRPr kumimoji="1" lang="ru-RU" sz="1632" dirty="0" smtClean="0">
              <a:solidFill>
                <a:srgbClr val="000000"/>
              </a:solidFill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2507" name="Rectangle 286"/>
          <p:cNvSpPr>
            <a:spLocks noGrp="1" noChangeArrowheads="1"/>
          </p:cNvSpPr>
          <p:nvPr>
            <p:ph type="body" idx="1"/>
            <p:custDataLst>
              <p:tags r:id="rId9"/>
            </p:custDataLst>
          </p:nvPr>
        </p:nvSpPr>
        <p:spPr bwMode="auto">
          <a:xfrm>
            <a:off x="1605668" y="1990667"/>
            <a:ext cx="4755582" cy="125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ru-RU" smtClean="0"/>
          </a:p>
        </p:txBody>
      </p:sp>
      <p:sp>
        <p:nvSpPr>
          <p:cNvPr id="12508" name="Title Placeholder 2"/>
          <p:cNvSpPr>
            <a:spLocks noGrp="1" noChangeArrowheads="1"/>
          </p:cNvSpPr>
          <p:nvPr>
            <p:ph type="title"/>
            <p:custDataLst>
              <p:tags r:id="rId10"/>
            </p:custDataLst>
          </p:nvPr>
        </p:nvSpPr>
        <p:spPr bwMode="auto">
          <a:xfrm>
            <a:off x="140386" y="301273"/>
            <a:ext cx="8607428" cy="299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smtClean="0"/>
              <a:t>Click to edit Master title style</a:t>
            </a:r>
            <a:endParaRPr lang="ru-RU" smtClean="0"/>
          </a:p>
        </p:txBody>
      </p:sp>
      <p:sp>
        <p:nvSpPr>
          <p:cNvPr id="10" name="McK 1. On-page tracker" hidden="1"/>
          <p:cNvSpPr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40388" y="27536"/>
            <a:ext cx="876843" cy="26366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 lIns="0" tIns="0" rIns="0" bIns="0">
            <a:spAutoFit/>
          </a:bodyPr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428" dirty="0">
                <a:solidFill>
                  <a:srgbClr val="808080"/>
                </a:solidFill>
                <a:ea typeface="ＭＳ Ｐゴシック" panose="020B0600070205080204" pitchFamily="34" charset="-128"/>
                <a:cs typeface="Arial"/>
              </a:rPr>
              <a:t>TRACKER</a:t>
            </a:r>
          </a:p>
        </p:txBody>
      </p:sp>
      <p:sp>
        <p:nvSpPr>
          <p:cNvPr id="11" name="McK 3. Unit of measure" hidden="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31614" y="945932"/>
            <a:ext cx="9526956" cy="307486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>
            <a:lvl1pPr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4476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895350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344613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632" dirty="0" smtClean="0">
                <a:solidFill>
                  <a:srgbClr val="808080"/>
                </a:solidFill>
                <a:ea typeface="ＭＳ Ｐゴシック" panose="020B0600070205080204" pitchFamily="34" charset="-128"/>
                <a:cs typeface="Arial"/>
              </a:rPr>
              <a:t>Unit of measure</a:t>
            </a:r>
          </a:p>
        </p:txBody>
      </p:sp>
      <p:sp>
        <p:nvSpPr>
          <p:cNvPr id="13" name="McK 4. Footnote" hidden="1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131614" y="6228460"/>
            <a:ext cx="9449744" cy="1922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 anchor="b">
            <a:spAutoFit/>
          </a:bodyPr>
          <a:lstStyle>
            <a:lvl1pPr marL="104775" indent="-104775" defTabSz="895350">
              <a:defRPr sz="2400">
                <a:solidFill>
                  <a:schemeClr val="tx1"/>
                </a:solidFill>
                <a:latin typeface="Arial" charset="0"/>
              </a:defRPr>
            </a:lvl1pPr>
            <a:lvl2pPr marL="1031875" defTabSz="895350">
              <a:defRPr sz="2400">
                <a:solidFill>
                  <a:schemeClr val="tx1"/>
                </a:solidFill>
                <a:latin typeface="Arial" charset="0"/>
              </a:defRPr>
            </a:lvl2pPr>
            <a:lvl3pPr marL="1217613" defTabSz="895350">
              <a:defRPr sz="2400">
                <a:solidFill>
                  <a:schemeClr val="tx1"/>
                </a:solidFill>
                <a:latin typeface="Arial" charset="0"/>
              </a:defRPr>
            </a:lvl3pPr>
            <a:lvl4pPr marL="1404938" defTabSz="895350">
              <a:defRPr sz="2400">
                <a:solidFill>
                  <a:schemeClr val="tx1"/>
                </a:solidFill>
                <a:latin typeface="Arial" charset="0"/>
              </a:defRPr>
            </a:lvl4pPr>
            <a:lvl5pPr marL="1792288" defTabSz="895350">
              <a:defRPr sz="2400">
                <a:solidFill>
                  <a:schemeClr val="tx1"/>
                </a:solidFill>
                <a:latin typeface="Arial" charset="0"/>
              </a:defRPr>
            </a:lvl5pPr>
            <a:lvl6pPr marL="22494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6pPr>
            <a:lvl7pPr marL="27066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7pPr>
            <a:lvl8pPr marL="31638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8pPr>
            <a:lvl9pPr marL="3621088" defTabSz="895350"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ru-RU" sz="1020" dirty="0" smtClean="0">
                <a:solidFill>
                  <a:srgbClr val="000000"/>
                </a:solidFill>
                <a:latin typeface="Arial"/>
                <a:ea typeface="ＭＳ Ｐゴシック" panose="020B0600070205080204" pitchFamily="34" charset="-128"/>
                <a:cs typeface="Arial"/>
              </a:rPr>
              <a:t>1 Сноска</a:t>
            </a:r>
          </a:p>
        </p:txBody>
      </p:sp>
      <p:sp>
        <p:nvSpPr>
          <p:cNvPr id="14" name="McK 5. Source" hidden="1"/>
          <p:cNvSpPr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131613" y="6579407"/>
            <a:ext cx="7586118" cy="192211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lIns="0" tIns="0" rIns="0" bIns="0">
            <a:spAutoFit/>
          </a:bodyPr>
          <a:lstStyle/>
          <a:p>
            <a:pPr marL="621975" indent="-621975" defTabSz="913526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tabLst>
                <a:tab pos="625214" algn="l"/>
              </a:tabLst>
              <a:defRPr/>
            </a:pPr>
            <a:r>
              <a:rPr kumimoji="1" lang="ru-RU" sz="1020" dirty="0">
                <a:solidFill>
                  <a:srgbClr val="010000"/>
                </a:solidFill>
                <a:ea typeface="ＭＳ Ｐゴシック" panose="020B0600070205080204" pitchFamily="34" charset="-128"/>
                <a:cs typeface="Arial"/>
              </a:rPr>
              <a:t>ИСТОЧНИК: источник</a:t>
            </a:r>
          </a:p>
        </p:txBody>
      </p:sp>
      <p:grpSp>
        <p:nvGrpSpPr>
          <p:cNvPr id="12513" name="ACET" hidden="1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1605668" y="1035020"/>
            <a:ext cx="4713466" cy="633321"/>
            <a:chOff x="915" y="639"/>
            <a:chExt cx="2686" cy="391"/>
          </a:xfrm>
        </p:grpSpPr>
        <p:cxnSp>
          <p:nvCxnSpPr>
            <p:cNvPr id="12519" name="AutoShape 249"/>
            <p:cNvCxnSpPr>
              <a:cxnSpLocks noChangeShapeType="1"/>
              <a:stCxn id="17" idx="4"/>
              <a:endCxn id="17" idx="6"/>
            </p:cNvCxnSpPr>
            <p:nvPr/>
          </p:nvCxnSpPr>
          <p:spPr bwMode="auto">
            <a:xfrm>
              <a:off x="915" y="1030"/>
              <a:ext cx="2686" cy="0"/>
            </a:xfrm>
            <a:prstGeom prst="straightConnector1">
              <a:avLst/>
            </a:prstGeom>
            <a:noFill/>
            <a:ln w="9525">
              <a:solidFill>
                <a:srgbClr val="80808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AutoShape 250"/>
            <p:cNvSpPr>
              <a:spLocks noChangeArrowheads="1"/>
            </p:cNvSpPr>
            <p:nvPr/>
          </p:nvSpPr>
          <p:spPr bwMode="auto">
            <a:xfrm>
              <a:off x="915" y="639"/>
              <a:ext cx="2686" cy="391"/>
            </a:xfrm>
            <a:prstGeom prst="leftRightArrow">
              <a:avLst>
                <a:gd name="adj1" fmla="val 100000"/>
                <a:gd name="adj2" fmla="val 0"/>
              </a:avLst>
            </a:prstGeom>
            <a:noFill/>
            <a:ln>
              <a:noFill/>
            </a:ln>
            <a:effectLst/>
            <a:extLst/>
          </p:spPr>
          <p:txBody>
            <a:bodyPr lIns="0" tIns="0" rIns="0" bIns="18288" anchor="b">
              <a:spAutoFit/>
            </a:bodyPr>
            <a:lstStyle/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sz="1632" b="1" dirty="0">
                  <a:solidFill>
                    <a:srgbClr val="010000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  <a:cs typeface="Arial"/>
                </a:rPr>
                <a:t>Title</a:t>
              </a:r>
            </a:p>
            <a:p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kumimoji="1" lang="ru-RU" sz="1632" dirty="0">
                  <a:solidFill>
                    <a:srgbClr val="808080"/>
                  </a:solidFill>
                  <a:latin typeface="ＭＳ Ｐゴシック" panose="020B0600070205080204" pitchFamily="34" charset="-128"/>
                  <a:ea typeface="ＭＳ Ｐゴシック" panose="020B0600070205080204" pitchFamily="34" charset="-128"/>
                  <a:cs typeface="Arial"/>
                </a:rPr>
                <a:t>Unit of measure</a:t>
              </a:r>
            </a:p>
          </p:txBody>
        </p:sp>
      </p:grpSp>
      <p:sp>
        <p:nvSpPr>
          <p:cNvPr id="23" name="Line 16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131613" y="6454684"/>
            <a:ext cx="9632246" cy="0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sz="1837">
              <a:solidFill>
                <a:srgbClr val="010000"/>
              </a:solidFill>
              <a:latin typeface="ＭＳ Ｐゴシック" panose="020B0600070205080204" pitchFamily="34" charset="-128"/>
              <a:ea typeface="ＭＳ Ｐゴシック" panose="020B0600070205080204" pitchFamily="34" charset="-128"/>
              <a:cs typeface="Arial" charset="0"/>
            </a:endParaRPr>
          </a:p>
        </p:txBody>
      </p:sp>
      <p:sp>
        <p:nvSpPr>
          <p:cNvPr id="20" name="Line 16"/>
          <p:cNvSpPr>
            <a:spLocks noChangeShapeType="1"/>
          </p:cNvSpPr>
          <p:nvPr>
            <p:custDataLst>
              <p:tags r:id="rId17"/>
            </p:custDataLst>
          </p:nvPr>
        </p:nvSpPr>
        <p:spPr bwMode="auto">
          <a:xfrm>
            <a:off x="140386" y="902198"/>
            <a:ext cx="9625228" cy="0"/>
          </a:xfrm>
          <a:prstGeom prst="line">
            <a:avLst/>
          </a:prstGeom>
          <a:noFill/>
          <a:ln w="2857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  <p:txBody>
          <a:bodyPr wrap="none" tIns="93297" bIns="93297" anchor="ctr"/>
          <a:lstStyle/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endParaRPr kumimoji="1" lang="ru-RU" sz="1837">
              <a:solidFill>
                <a:srgbClr val="010000"/>
              </a:solidFill>
              <a:latin typeface="ＭＳ Ｐゴシック" panose="020B0600070205080204" pitchFamily="34" charset="-128"/>
              <a:ea typeface="ＭＳ Ｐゴシック" panose="020B0600070205080204" pitchFamily="34" charset="-128"/>
              <a:cs typeface="Arial" charset="0"/>
            </a:endParaRPr>
          </a:p>
        </p:txBody>
      </p:sp>
      <p:pic>
        <p:nvPicPr>
          <p:cNvPr id="12516" name="navigation8" descr="ujkm,"/>
          <p:cNvPicPr>
            <a:picLocks noChangeAspect="1" noChangeArrowheads="1"/>
          </p:cNvPicPr>
          <p:nvPr>
            <p:custDataLst>
              <p:tags r:id="rId18"/>
            </p:custDataLst>
          </p:nvPr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49594" y="37257"/>
            <a:ext cx="980948" cy="801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Straight Connector 5"/>
          <p:cNvCxnSpPr/>
          <p:nvPr>
            <p:custDataLst>
              <p:tags r:id="rId19"/>
            </p:custDataLst>
          </p:nvPr>
        </p:nvCxnSpPr>
        <p:spPr>
          <a:xfrm>
            <a:off x="8951374" y="6555108"/>
            <a:ext cx="0" cy="302892"/>
          </a:xfrm>
          <a:prstGeom prst="line">
            <a:avLst/>
          </a:prstGeom>
          <a:noFill/>
          <a:ln w="9525">
            <a:solidFill>
              <a:schemeClr val="accent5">
                <a:lumMod val="50000"/>
              </a:schemeClr>
            </a:solidFill>
            <a:round/>
            <a:headEnd type="none" w="lg" len="lg"/>
            <a:tailEnd type="none" w="lg" len="lg"/>
          </a:ln>
        </p:spPr>
      </p:cxnSp>
      <p:sp>
        <p:nvSpPr>
          <p:cNvPr id="29" name="Slide Number"/>
          <p:cNvSpPr txBox="1">
            <a:spLocks/>
          </p:cNvSpPr>
          <p:nvPr>
            <p:custDataLst>
              <p:tags r:id="rId20"/>
            </p:custDataLst>
          </p:nvPr>
        </p:nvSpPr>
        <p:spPr>
          <a:xfrm>
            <a:off x="9446236" y="6629616"/>
            <a:ext cx="231637" cy="155496"/>
          </a:xfrm>
          <a:prstGeom prst="rect">
            <a:avLst/>
          </a:prstGeom>
        </p:spPr>
        <p:txBody>
          <a:bodyPr wrap="none" lIns="0" tIns="0" rIns="0" bIns="0" anchor="ctr"/>
          <a:lstStyle>
            <a:defPPr>
              <a:defRPr lang="en-US"/>
            </a:defPPr>
            <a:lvl1pPr>
              <a:defRPr sz="1000" baseline="0">
                <a:latin typeface="+mn-lt"/>
              </a:defRPr>
            </a:lvl1pPr>
          </a:lstStyle>
          <a:p>
            <a:pPr defTabSz="914400" fontAlgn="base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defRPr/>
            </a:pPr>
            <a:fld id="{4AB8EE8F-8FB5-4462-A918-B78ABC876090}" type="slidenum">
              <a:rPr kumimoji="1" lang="en-US" sz="1020" smtClean="0">
                <a:solidFill>
                  <a:srgbClr val="010000"/>
                </a:solidFill>
                <a:ea typeface="ＭＳ Ｐゴシック" panose="020B0600070205080204" pitchFamily="34" charset="-128"/>
                <a:cs typeface="Arial"/>
              </a:rPr>
              <a:pPr defTabSz="914400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sz="1020" dirty="0">
              <a:solidFill>
                <a:srgbClr val="010000"/>
              </a:solidFill>
              <a:ea typeface="ＭＳ Ｐゴシック" panose="020B0600070205080204" pitchFamily="34" charset="-128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544509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8" r:id="rId4"/>
  </p:sldLayoutIdLst>
  <p:hf hdr="0" ftr="0" dt="0"/>
  <p:txStyles>
    <p:titleStyle>
      <a:lvl1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39" b="1">
          <a:solidFill>
            <a:schemeClr val="tx2"/>
          </a:solidFill>
          <a:latin typeface="+mj-lt"/>
          <a:ea typeface="+mj-ea"/>
          <a:cs typeface="Arial"/>
        </a:defRPr>
      </a:lvl1pPr>
      <a:lvl2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39" b="1">
          <a:solidFill>
            <a:schemeClr val="tx2"/>
          </a:solidFill>
          <a:latin typeface="Arial" charset="0"/>
          <a:cs typeface="Arial" charset="0"/>
        </a:defRPr>
      </a:lvl2pPr>
      <a:lvl3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39" b="1">
          <a:solidFill>
            <a:schemeClr val="tx2"/>
          </a:solidFill>
          <a:latin typeface="Arial" charset="0"/>
          <a:cs typeface="Arial" charset="0"/>
        </a:defRPr>
      </a:lvl3pPr>
      <a:lvl4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39" b="1">
          <a:solidFill>
            <a:schemeClr val="tx2"/>
          </a:solidFill>
          <a:latin typeface="Arial" charset="0"/>
          <a:cs typeface="Arial" charset="0"/>
        </a:defRPr>
      </a:lvl4pPr>
      <a:lvl5pPr algn="l" defTabSz="913526" rtl="0" eaLnBrk="1" fontAlgn="base" hangingPunct="1">
        <a:spcBef>
          <a:spcPct val="0"/>
        </a:spcBef>
        <a:spcAft>
          <a:spcPct val="0"/>
        </a:spcAft>
        <a:tabLst>
          <a:tab pos="364439" algn="l"/>
        </a:tabLst>
        <a:defRPr sz="1939" b="1">
          <a:solidFill>
            <a:schemeClr val="tx2"/>
          </a:solidFill>
          <a:latin typeface="Arial" charset="0"/>
          <a:cs typeface="Arial" charset="0"/>
        </a:defRPr>
      </a:lvl5pPr>
      <a:lvl6pPr marL="466481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6pPr>
      <a:lvl7pPr marL="932962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7pPr>
      <a:lvl8pPr marL="1399443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8pPr>
      <a:lvl9pPr marL="1865925" algn="l" defTabSz="913526" rtl="0" eaLnBrk="1" fontAlgn="base" hangingPunct="1">
        <a:spcBef>
          <a:spcPct val="0"/>
        </a:spcBef>
        <a:spcAft>
          <a:spcPct val="0"/>
        </a:spcAft>
        <a:defRPr sz="1939" b="1">
          <a:solidFill>
            <a:schemeClr val="tx2"/>
          </a:solidFill>
          <a:latin typeface="Arial" charset="0"/>
        </a:defRPr>
      </a:lvl9pPr>
    </p:titleStyle>
    <p:bodyStyle>
      <a:lvl1pPr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Char char="•"/>
        <a:defRPr sz="1632">
          <a:solidFill>
            <a:schemeClr val="tx1"/>
          </a:solidFill>
          <a:latin typeface="+mn-lt"/>
          <a:ea typeface="+mn-ea"/>
          <a:cs typeface="Arial"/>
        </a:defRPr>
      </a:lvl1pPr>
      <a:lvl2pPr marL="197607" indent="-195987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5000"/>
        <a:buFont typeface="Arial" charset="0"/>
        <a:buChar char="▪"/>
        <a:defRPr sz="1632">
          <a:solidFill>
            <a:schemeClr val="tx1"/>
          </a:solidFill>
          <a:latin typeface="+mn-lt"/>
          <a:cs typeface="Arial"/>
        </a:defRPr>
      </a:lvl2pPr>
      <a:lvl3pPr marL="466481" indent="-267255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–"/>
        <a:defRPr sz="1632">
          <a:solidFill>
            <a:schemeClr val="tx1"/>
          </a:solidFill>
          <a:latin typeface="+mn-lt"/>
          <a:cs typeface="Arial"/>
        </a:defRPr>
      </a:lvl3pPr>
      <a:lvl4pPr marL="626835" indent="-158733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120000"/>
        <a:buFont typeface="Arial" charset="0"/>
        <a:buChar char="▫"/>
        <a:defRPr sz="1632">
          <a:solidFill>
            <a:schemeClr val="tx1"/>
          </a:solidFill>
          <a:latin typeface="+mn-lt"/>
          <a:cs typeface="Arial"/>
        </a:defRPr>
      </a:lvl4pPr>
      <a:lvl5pPr marL="764511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  <a:cs typeface="Arial"/>
        </a:defRPr>
      </a:lvl5pPr>
      <a:lvl6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6pPr>
      <a:lvl7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7pPr>
      <a:lvl8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8pPr>
      <a:lvl9pPr marL="765029" indent="-132818" algn="l" defTabSz="913526" rtl="0" eaLnBrk="1" fontAlgn="base" hangingPunct="1">
        <a:spcBef>
          <a:spcPct val="0"/>
        </a:spcBef>
        <a:spcAft>
          <a:spcPct val="0"/>
        </a:spcAft>
        <a:buClr>
          <a:schemeClr val="tx2"/>
        </a:buClr>
        <a:buSzPct val="89000"/>
        <a:buFont typeface="Arial" charset="0"/>
        <a:buChar char="-"/>
        <a:defRPr sz="1632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1pPr>
      <a:lvl2pPr marL="466481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2pPr>
      <a:lvl3pPr marL="932962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3pPr>
      <a:lvl4pPr marL="1399443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4pPr>
      <a:lvl5pPr marL="1865925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5pPr>
      <a:lvl6pPr marL="2332406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6pPr>
      <a:lvl7pPr marL="2798887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7pPr>
      <a:lvl8pPr marL="3265368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8pPr>
      <a:lvl9pPr marL="3731849" algn="l" defTabSz="932962" rtl="0" eaLnBrk="1" latinLnBrk="0" hangingPunct="1">
        <a:defRPr sz="183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7" y="6448426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6CC8587-BAAD-4D84-B938-130480D73C62}" type="slidenum">
              <a:rPr lang="ru-RU" altLang="ru-RU" smtClean="0">
                <a:solidFill>
                  <a:srgbClr val="003274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0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10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174813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1" r:id="rId1"/>
    <p:sldLayoutId id="2147483772" r:id="rId2"/>
    <p:sldLayoutId id="2147483773" r:id="rId3"/>
    <p:sldLayoutId id="2147483774" r:id="rId4"/>
    <p:sldLayoutId id="2147483775" r:id="rId5"/>
    <p:sldLayoutId id="2147483776" r:id="rId6"/>
    <p:sldLayoutId id="2147483777" r:id="rId7"/>
    <p:sldLayoutId id="2147483778" r:id="rId8"/>
    <p:sldLayoutId id="2147483779" r:id="rId9"/>
    <p:sldLayoutId id="2147483780" r:id="rId10"/>
    <p:sldLayoutId id="2147483781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7" y="6448426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6CC8587-BAAD-4D84-B938-130480D73C62}" type="slidenum">
              <a:rPr lang="ru-RU" altLang="ru-RU" smtClean="0">
                <a:solidFill>
                  <a:srgbClr val="003274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0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10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75788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7" y="6448426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6CC8587-BAAD-4D84-B938-130480D73C62}" type="slidenum">
              <a:rPr lang="ru-RU" altLang="ru-RU" smtClean="0">
                <a:solidFill>
                  <a:srgbClr val="003274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0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10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972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  <p:sldLayoutId id="2147483799" r:id="rId5"/>
    <p:sldLayoutId id="2147483800" r:id="rId6"/>
    <p:sldLayoutId id="2147483801" r:id="rId7"/>
    <p:sldLayoutId id="2147483802" r:id="rId8"/>
    <p:sldLayoutId id="2147483803" r:id="rId9"/>
    <p:sldLayoutId id="2147483804" r:id="rId10"/>
    <p:sldLayoutId id="2147483805" r:id="rId11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4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5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5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7" y="6448426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6CC8587-BAAD-4D84-B938-130480D73C62}" type="slidenum">
              <a:rPr lang="ru-RU" altLang="ru-RU" smtClean="0">
                <a:solidFill>
                  <a:srgbClr val="003274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0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10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163385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7" r:id="rId1"/>
    <p:sldLayoutId id="2147483808" r:id="rId2"/>
    <p:sldLayoutId id="2147483809" r:id="rId3"/>
    <p:sldLayoutId id="2147483810" r:id="rId4"/>
    <p:sldLayoutId id="2147483811" r:id="rId5"/>
    <p:sldLayoutId id="2147483812" r:id="rId6"/>
    <p:sldLayoutId id="2147483813" r:id="rId7"/>
    <p:sldLayoutId id="2147483814" r:id="rId8"/>
    <p:sldLayoutId id="2147483815" r:id="rId9"/>
    <p:sldLayoutId id="2147483816" r:id="rId10"/>
    <p:sldLayoutId id="2147483817" r:id="rId11"/>
    <p:sldLayoutId id="2147483818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948077" y="6448426"/>
            <a:ext cx="679317" cy="37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1" compatLnSpc="1">
            <a:prstTxWarp prst="textNoShape">
              <a:avLst/>
            </a:prstTxWarp>
          </a:bodyPr>
          <a:lstStyle>
            <a:lvl1pPr algn="r">
              <a:defRPr sz="2200" b="1">
                <a:solidFill>
                  <a:schemeClr val="hlink"/>
                </a:solidFill>
              </a:defRPr>
            </a:lvl1pPr>
          </a:lstStyle>
          <a:p>
            <a:pPr defTabSz="914400" fontAlgn="base">
              <a:spcBef>
                <a:spcPct val="0"/>
              </a:spcBef>
              <a:spcAft>
                <a:spcPct val="0"/>
              </a:spcAft>
            </a:pPr>
            <a:fld id="{16CC8587-BAAD-4D84-B938-130480D73C62}" type="slidenum">
              <a:rPr lang="ru-RU" altLang="ru-RU" smtClean="0">
                <a:solidFill>
                  <a:srgbClr val="003274"/>
                </a:solidFill>
              </a:rPr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ru-RU" altLang="ru-RU">
              <a:solidFill>
                <a:srgbClr val="003274"/>
              </a:solidFill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07339" y="1125538"/>
            <a:ext cx="9126934" cy="514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507339" y="0"/>
            <a:ext cx="8268758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pic>
        <p:nvPicPr>
          <p:cNvPr id="1029" name="navigation8" descr="ujkm,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72910" y="106363"/>
            <a:ext cx="961363" cy="785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655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0" r:id="rId1"/>
    <p:sldLayoutId id="2147483821" r:id="rId2"/>
    <p:sldLayoutId id="2147483822" r:id="rId3"/>
    <p:sldLayoutId id="2147483823" r:id="rId4"/>
    <p:sldLayoutId id="2147483824" r:id="rId5"/>
    <p:sldLayoutId id="2147483825" r:id="rId6"/>
    <p:sldLayoutId id="2147483826" r:id="rId7"/>
    <p:sldLayoutId id="2147483827" r:id="rId8"/>
    <p:sldLayoutId id="2147483828" r:id="rId9"/>
    <p:sldLayoutId id="2147483829" r:id="rId10"/>
    <p:sldLayoutId id="2147483830" r:id="rId11"/>
    <p:sldLayoutId id="2147483831" r:id="rId12"/>
  </p:sldLayoutIdLst>
  <p:transition/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chemeClr val="hlink"/>
          </a:solidFill>
          <a:latin typeface="Arial" charset="0"/>
          <a:cs typeface="Arial" charset="0"/>
        </a:defRPr>
      </a:lvl9pPr>
    </p:titleStyle>
    <p:bodyStyle>
      <a:lvl1pPr marL="180975" indent="-180975" algn="l" rtl="0" eaLnBrk="0" fontAlgn="base" hangingPunct="0">
        <a:lnSpc>
          <a:spcPct val="110000"/>
        </a:lnSpc>
        <a:spcBef>
          <a:spcPct val="40000"/>
        </a:spcBef>
        <a:spcAft>
          <a:spcPct val="20000"/>
        </a:spcAft>
        <a:buBlip>
          <a:blip r:embed="rId15"/>
        </a:buBlip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360363" indent="-177800" algn="l" rtl="0" eaLnBrk="0" fontAlgn="base" hangingPunct="0">
        <a:lnSpc>
          <a:spcPct val="110000"/>
        </a:lnSpc>
        <a:spcBef>
          <a:spcPct val="0"/>
        </a:spcBef>
        <a:spcAft>
          <a:spcPct val="20000"/>
        </a:spcAft>
        <a:buBlip>
          <a:blip r:embed="rId16"/>
        </a:buBlip>
        <a:defRPr sz="1400">
          <a:solidFill>
            <a:schemeClr val="tx1"/>
          </a:solidFill>
          <a:latin typeface="+mn-lt"/>
          <a:cs typeface="+mn-cs"/>
        </a:defRPr>
      </a:lvl2pPr>
      <a:lvl3pPr marL="1162050" indent="-268288" algn="l" rtl="0" eaLnBrk="0" fontAlgn="base" hangingPunct="0">
        <a:spcBef>
          <a:spcPct val="0"/>
        </a:spcBef>
        <a:spcAft>
          <a:spcPct val="30000"/>
        </a:spcAft>
        <a:buBlip>
          <a:blip r:embed="rId16"/>
        </a:buBlip>
        <a:defRPr sz="2200">
          <a:solidFill>
            <a:schemeClr val="tx1"/>
          </a:solidFill>
          <a:latin typeface="+mn-lt"/>
          <a:cs typeface="+mn-cs"/>
        </a:defRPr>
      </a:lvl3pPr>
      <a:lvl4pPr marL="1665288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73275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304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876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448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902075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9.xml"/><Relationship Id="rId4" Type="http://schemas.openxmlformats.org/officeDocument/2006/relationships/image" Target="../media/image1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40.jpeg"/><Relationship Id="rId4" Type="http://schemas.openxmlformats.org/officeDocument/2006/relationships/image" Target="../media/image39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5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7.png"/><Relationship Id="rId7" Type="http://schemas.openxmlformats.org/officeDocument/2006/relationships/image" Target="../media/image33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32.jpeg"/><Relationship Id="rId9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8631" y="3477445"/>
            <a:ext cx="9560298" cy="2222353"/>
          </a:xfrm>
          <a:prstGeom prst="rect">
            <a:avLst/>
          </a:prstGeom>
          <a:noFill/>
        </p:spPr>
        <p:txBody>
          <a:bodyPr wrap="square" lIns="97740" tIns="48870" rIns="97740" bIns="48870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Реализация проекта «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Оптимизация процесса проведения фронтального опроса и/или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тестирования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с помощью использования приложения </a:t>
            </a:r>
            <a:r>
              <a:rPr lang="en-US" sz="2800" b="1" dirty="0" err="1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Plickers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» в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рамках проекта Орловской области «Эффективный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ea typeface="Arial Unicode MS" panose="020B0604020202020204" pitchFamily="34" charset="-128"/>
                <a:cs typeface="Times New Roman" pitchFamily="18" charset="0"/>
              </a:rPr>
              <a:t>регион»</a:t>
            </a:r>
          </a:p>
          <a:p>
            <a:pPr algn="ctr"/>
            <a:endParaRPr lang="en-US" sz="2600" b="1" dirty="0" smtClean="0">
              <a:solidFill>
                <a:schemeClr val="tx2">
                  <a:lumMod val="90000"/>
                  <a:lumOff val="10000"/>
                </a:schemeClr>
              </a:solidFill>
              <a:latin typeface="Times New Roman" pitchFamily="18" charset="0"/>
              <a:ea typeface="Arial Unicode MS" panose="020B0604020202020204" pitchFamily="34" charset="-128"/>
              <a:cs typeface="Times New Roman" pitchFamily="18" charset="0"/>
            </a:endParaRPr>
          </a:p>
        </p:txBody>
      </p:sp>
      <p:pic>
        <p:nvPicPr>
          <p:cNvPr id="6" name="Picture 2" descr="Coat of arms of Oryol Oblast (large).sv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08106" y="1082421"/>
            <a:ext cx="889612" cy="115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560512" y="2242271"/>
            <a:ext cx="1940874" cy="606526"/>
          </a:xfrm>
          <a:prstGeom prst="rect">
            <a:avLst/>
          </a:prstGeom>
        </p:spPr>
        <p:txBody>
          <a:bodyPr wrap="square" lIns="97740" tIns="48870" rIns="97740" bIns="48870">
            <a:spAutoFit/>
          </a:bodyPr>
          <a:lstStyle/>
          <a:p>
            <a:pPr algn="ctr">
              <a:defRPr/>
            </a:pPr>
            <a:r>
              <a:rPr lang="ru-RU" sz="19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   </a:t>
            </a: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Правительство 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Орловской области</a:t>
            </a:r>
          </a:p>
        </p:txBody>
      </p:sp>
      <p:pic>
        <p:nvPicPr>
          <p:cNvPr id="8" name="Picture 6" descr="C:\Documents and Settings\svk\Рабочий стол\e7a755d4276c2ccd3466efcf3bb76ca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20769" y="1229289"/>
            <a:ext cx="964786" cy="953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Прямоугольник 8"/>
          <p:cNvSpPr/>
          <p:nvPr/>
        </p:nvSpPr>
        <p:spPr>
          <a:xfrm>
            <a:off x="2656206" y="2211185"/>
            <a:ext cx="3693912" cy="745025"/>
          </a:xfrm>
          <a:prstGeom prst="rect">
            <a:avLst/>
          </a:prstGeom>
        </p:spPr>
        <p:txBody>
          <a:bodyPr lIns="97740" tIns="48870" rIns="97740" bIns="48870">
            <a:spAutoFit/>
          </a:bodyPr>
          <a:lstStyle/>
          <a:p>
            <a:pPr algn="ctr"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Партнер Правительства</a:t>
            </a:r>
          </a:p>
          <a:p>
            <a:pPr algn="ctr">
              <a:defRPr/>
            </a:pPr>
            <a:r>
              <a:rPr lang="ru-RU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Орловской области Госкорпорация «Росатом»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36155" y="6188464"/>
            <a:ext cx="5680941" cy="391082"/>
          </a:xfrm>
          <a:prstGeom prst="rect">
            <a:avLst/>
          </a:prstGeom>
          <a:noFill/>
        </p:spPr>
        <p:txBody>
          <a:bodyPr wrap="none" lIns="97740" tIns="48870" rIns="97740" bIns="48870" rtlCol="0">
            <a:spAutoFit/>
          </a:bodyPr>
          <a:lstStyle/>
          <a:p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период реализации проекта</a:t>
            </a: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.01.2020-</a:t>
            </a:r>
            <a:r>
              <a:rPr lang="ru-RU" sz="19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.0</a:t>
            </a:r>
            <a:r>
              <a:rPr lang="ru-RU" sz="19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en-US" sz="19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.2020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8606" y="1192395"/>
            <a:ext cx="899254" cy="899254"/>
          </a:xfrm>
          <a:prstGeom prst="rect">
            <a:avLst/>
          </a:prstGeom>
        </p:spPr>
      </p:pic>
      <p:sp>
        <p:nvSpPr>
          <p:cNvPr id="13" name="Прямоугольник 12"/>
          <p:cNvSpPr/>
          <p:nvPr/>
        </p:nvSpPr>
        <p:spPr>
          <a:xfrm>
            <a:off x="5673080" y="2119556"/>
            <a:ext cx="3693912" cy="529582"/>
          </a:xfrm>
          <a:prstGeom prst="rect">
            <a:avLst/>
          </a:prstGeom>
        </p:spPr>
        <p:txBody>
          <a:bodyPr lIns="97740" tIns="48870" rIns="97740" bIns="48870">
            <a:spAutoFit/>
          </a:bodyPr>
          <a:lstStyle/>
          <a:p>
            <a:pPr algn="ctr"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Орловская школа </a:t>
            </a:r>
          </a:p>
          <a:p>
            <a:pPr algn="ctr">
              <a:defRPr/>
            </a:pPr>
            <a:r>
              <a:rPr lang="ru-RU" sz="1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для обучающихся с ОВЗ</a:t>
            </a:r>
            <a:endParaRPr lang="ru-RU" sz="1400" dirty="0">
              <a:solidFill>
                <a:schemeClr val="tx1">
                  <a:lumMod val="65000"/>
                  <a:lumOff val="3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556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225F091-A418-48E2-B21B-9DD2A9739E1C}" type="slidenum">
              <a:rPr lang="ru-RU" smtClean="0">
                <a:solidFill>
                  <a:srgbClr val="0D6186"/>
                </a:solidFill>
              </a:rPr>
              <a:pPr>
                <a:defRPr/>
              </a:pPr>
              <a:t>10</a:t>
            </a:fld>
            <a:endParaRPr lang="ru-RU" dirty="0">
              <a:solidFill>
                <a:srgbClr val="0D6186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16496" y="1382617"/>
            <a:ext cx="4536504" cy="496855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 smtClean="0">
              <a:solidFill>
                <a:srgbClr val="08486B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8504" y="1363599"/>
            <a:ext cx="43364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Информация о проекте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представлена на стенде, который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Расположен на входе в школу. 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350" y="2194596"/>
            <a:ext cx="3080287" cy="410705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158348" y="2114772"/>
            <a:ext cx="2517366" cy="14160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85"/>
          <a:stretch/>
        </p:blipFill>
        <p:spPr>
          <a:xfrm>
            <a:off x="5155164" y="3835160"/>
            <a:ext cx="4349962" cy="247369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239"/>
          <a:stretch/>
        </p:blipFill>
        <p:spPr>
          <a:xfrm>
            <a:off x="7047409" y="1084521"/>
            <a:ext cx="2592065" cy="2060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762845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144423"/>
            <a:ext cx="7661677" cy="887318"/>
            <a:chOff x="-116389" y="156635"/>
            <a:chExt cx="7331090" cy="73894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-114563" y="156635"/>
              <a:ext cx="7329264" cy="64807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-116389" y="219156"/>
              <a:ext cx="7249135" cy="6764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rgbClr val="08486B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28464" y="171586"/>
            <a:ext cx="7013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Оценка результатов проекта «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Оптимизация процесса проведения фронтального опроса и/или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тестирования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с помощью использования приложения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Plisckers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YaHei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10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05393"/>
              </p:ext>
            </p:extLst>
          </p:nvPr>
        </p:nvGraphicFramePr>
        <p:xfrm>
          <a:off x="272480" y="1628800"/>
          <a:ext cx="8784976" cy="1708642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432048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40288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6161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1698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цели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234" marR="93234" marT="46776" marB="4677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Текущий показатель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234" marR="93234" marT="46776" marB="4677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Целевой показатель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234" marR="93234" marT="46776" marB="46776" horzOverflow="overflow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041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Оптимизация времени проверки, фиксирования и анализа результатов фронтального опроса и/или тестирования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234" marR="93234" marT="46776" marB="4677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 60 мин/тест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234" marR="93234" marT="46776" marB="4677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 15 мин/тест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234" marR="93234" marT="46776" marB="46776" horzOverflow="overflow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25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Снижение финансовых затрат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234" marR="93234" marT="46776" marB="4677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среднем 15 листов/тест </a:t>
                      </a:r>
                      <a:endParaRPr kumimoji="0" lang="ru-RU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234" marR="93234" marT="46776" marB="46776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400" u="none" strike="noStrike" kern="1200" cap="none" normalizeH="0" baseline="0" dirty="0" smtClean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 листов/тест</a:t>
                      </a:r>
                      <a:endParaRPr kumimoji="0" lang="ru-RU" sz="14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93234" marR="93234" marT="46776" marB="46776" horzOverflow="overflow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AutoShape 46"/>
          <p:cNvSpPr>
            <a:spLocks noChangeArrowheads="1"/>
          </p:cNvSpPr>
          <p:nvPr/>
        </p:nvSpPr>
        <p:spPr bwMode="ltGray">
          <a:xfrm rot="5400000">
            <a:off x="-2058257" y="3047708"/>
            <a:ext cx="3519511" cy="4101074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2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0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2" name="AutoShape 47"/>
          <p:cNvSpPr>
            <a:spLocks noChangeArrowheads="1"/>
          </p:cNvSpPr>
          <p:nvPr/>
        </p:nvSpPr>
        <p:spPr bwMode="ltGray">
          <a:xfrm rot="5400000" flipH="1">
            <a:off x="-1614514" y="3442373"/>
            <a:ext cx="2892504" cy="3273438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4"/>
                  <a:pt x="10856" y="10769"/>
                  <a:pt x="10856" y="10800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799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alpha val="56000"/>
                </a:schemeClr>
              </a:gs>
              <a:gs pos="100000">
                <a:schemeClr val="hlink">
                  <a:gamma/>
                  <a:tint val="0"/>
                  <a:invGamma/>
                  <a:alpha val="4800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3" name="AutoShape 48"/>
          <p:cNvSpPr>
            <a:spLocks noChangeArrowheads="1"/>
          </p:cNvSpPr>
          <p:nvPr/>
        </p:nvSpPr>
        <p:spPr bwMode="gray">
          <a:xfrm>
            <a:off x="1881769" y="4289352"/>
            <a:ext cx="4226949" cy="464976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времени на обработку </a:t>
            </a:r>
          </a:p>
          <a:p>
            <a:pPr eaLnBrk="0" hangingPunct="0"/>
            <a:r>
              <a:rPr lang="ru-RU" altLang="ru-RU" sz="14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анализ результатов теста</a:t>
            </a:r>
            <a:endParaRPr lang="en-US" altLang="ru-RU" sz="14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AutoShape 51"/>
          <p:cNvSpPr>
            <a:spLocks noChangeArrowheads="1"/>
          </p:cNvSpPr>
          <p:nvPr/>
        </p:nvSpPr>
        <p:spPr bwMode="gray">
          <a:xfrm>
            <a:off x="2037787" y="4956857"/>
            <a:ext cx="4206319" cy="383008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эффективности урока</a:t>
            </a:r>
            <a:endParaRPr lang="en-US" alt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52"/>
          <p:cNvSpPr>
            <a:spLocks noChangeArrowheads="1"/>
          </p:cNvSpPr>
          <p:nvPr/>
        </p:nvSpPr>
        <p:spPr bwMode="gray">
          <a:xfrm>
            <a:off x="1487093" y="3703815"/>
            <a:ext cx="4206319" cy="383008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accent1">
                        <a:gamma/>
                        <a:tint val="0"/>
                        <a:invGamma/>
                      </a:schemeClr>
                    </a:gs>
                    <a:gs pos="100000">
                      <a:schemeClr val="accent1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Сокращение времени на проведение теста</a:t>
            </a:r>
            <a:endParaRPr lang="en-US" alt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8" name="Group 53"/>
          <p:cNvGrpSpPr>
            <a:grpSpLocks/>
          </p:cNvGrpSpPr>
          <p:nvPr/>
        </p:nvGrpSpPr>
        <p:grpSpPr bwMode="auto">
          <a:xfrm>
            <a:off x="1053695" y="3771397"/>
            <a:ext cx="362614" cy="287256"/>
            <a:chOff x="2078" y="1680"/>
            <a:chExt cx="1615" cy="1615"/>
          </a:xfrm>
        </p:grpSpPr>
        <p:sp>
          <p:nvSpPr>
            <p:cNvPr id="19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0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1" name="Oval 5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2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3" name="Oval 5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24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25" name="Group 60"/>
          <p:cNvGrpSpPr>
            <a:grpSpLocks/>
          </p:cNvGrpSpPr>
          <p:nvPr/>
        </p:nvGrpSpPr>
        <p:grpSpPr bwMode="auto">
          <a:xfrm>
            <a:off x="1487093" y="4378479"/>
            <a:ext cx="362614" cy="287256"/>
            <a:chOff x="2078" y="1680"/>
            <a:chExt cx="1615" cy="1615"/>
          </a:xfrm>
        </p:grpSpPr>
        <p:sp>
          <p:nvSpPr>
            <p:cNvPr id="26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7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28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29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0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1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32" name="Group 67"/>
          <p:cNvGrpSpPr>
            <a:grpSpLocks/>
          </p:cNvGrpSpPr>
          <p:nvPr/>
        </p:nvGrpSpPr>
        <p:grpSpPr bwMode="auto">
          <a:xfrm>
            <a:off x="1603263" y="4976139"/>
            <a:ext cx="362614" cy="287256"/>
            <a:chOff x="2078" y="1680"/>
            <a:chExt cx="1615" cy="1615"/>
          </a:xfrm>
        </p:grpSpPr>
        <p:sp>
          <p:nvSpPr>
            <p:cNvPr id="33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4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35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6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37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38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39" name="TextBox 38"/>
          <p:cNvSpPr txBox="1"/>
          <p:nvPr/>
        </p:nvSpPr>
        <p:spPr>
          <a:xfrm>
            <a:off x="128896" y="4771315"/>
            <a:ext cx="85472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Выводы:</a:t>
            </a:r>
          </a:p>
        </p:txBody>
      </p:sp>
      <p:grpSp>
        <p:nvGrpSpPr>
          <p:cNvPr id="40" name="Group 60"/>
          <p:cNvGrpSpPr>
            <a:grpSpLocks/>
          </p:cNvGrpSpPr>
          <p:nvPr/>
        </p:nvGrpSpPr>
        <p:grpSpPr bwMode="auto">
          <a:xfrm>
            <a:off x="1475370" y="5552611"/>
            <a:ext cx="362614" cy="287256"/>
            <a:chOff x="2078" y="1680"/>
            <a:chExt cx="1615" cy="1615"/>
          </a:xfrm>
        </p:grpSpPr>
        <p:sp>
          <p:nvSpPr>
            <p:cNvPr id="41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2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43" name="Oval 63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4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45" name="Oval 65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46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solidFill>
              <a:schemeClr val="accent5">
                <a:lumMod val="75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47" name="AutoShape 51"/>
          <p:cNvSpPr>
            <a:spLocks noChangeArrowheads="1"/>
          </p:cNvSpPr>
          <p:nvPr/>
        </p:nvSpPr>
        <p:spPr bwMode="gray">
          <a:xfrm>
            <a:off x="1888664" y="5537653"/>
            <a:ext cx="4206319" cy="383008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alt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качества образования</a:t>
            </a:r>
            <a:endParaRPr lang="en-US" alt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557127" y="3920785"/>
            <a:ext cx="30187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Решение по проекту:</a:t>
            </a:r>
          </a:p>
          <a:p>
            <a:pPr algn="ctr"/>
            <a:r>
              <a:rPr lang="ru-RU" altLang="zh-CN" sz="1400" kern="0" dirty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Проект закрыть (ключевые </a:t>
            </a:r>
            <a:endParaRPr lang="ru-RU" altLang="zh-CN" sz="1400" kern="0" dirty="0" smtClean="0">
              <a:solidFill>
                <a:srgbClr val="00206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algn="ctr"/>
            <a:r>
              <a:rPr lang="ru-RU" altLang="zh-CN" sz="1400" kern="0" dirty="0" smtClean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запланированные </a:t>
            </a:r>
          </a:p>
          <a:p>
            <a:pPr algn="ctr"/>
            <a:r>
              <a:rPr lang="ru-RU" altLang="zh-CN" sz="1400" kern="0" dirty="0" smtClean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мероприятия </a:t>
            </a:r>
            <a:r>
              <a:rPr lang="ru-RU" altLang="zh-CN" sz="1400" kern="0" dirty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достигнуты, </a:t>
            </a:r>
            <a:endParaRPr lang="ru-RU" altLang="zh-CN" sz="1400" kern="0" dirty="0" smtClean="0">
              <a:solidFill>
                <a:srgbClr val="00206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algn="ctr"/>
            <a:r>
              <a:rPr lang="ru-RU" altLang="zh-CN" sz="1400" kern="0" dirty="0" smtClean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разработаны </a:t>
            </a:r>
            <a:r>
              <a:rPr lang="ru-RU" altLang="zh-CN" sz="1400" kern="0" dirty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рекомендации </a:t>
            </a:r>
            <a:endParaRPr lang="ru-RU" altLang="zh-CN" sz="1400" kern="0" dirty="0" smtClean="0">
              <a:solidFill>
                <a:srgbClr val="00206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pPr algn="ctr"/>
            <a:r>
              <a:rPr lang="ru-RU" altLang="zh-CN" sz="1400" kern="0" dirty="0" smtClean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для </a:t>
            </a:r>
            <a:r>
              <a:rPr lang="ru-RU" altLang="zh-CN" sz="1400" kern="0" dirty="0">
                <a:solidFill>
                  <a:srgbClr val="002060"/>
                </a:solidFill>
                <a:latin typeface="Times New Roman" pitchFamily="18" charset="0"/>
                <a:ea typeface="微软雅黑" pitchFamily="34" charset="-122"/>
                <a:cs typeface="Times New Roman" pitchFamily="18" charset="0"/>
              </a:rPr>
              <a:t>работы в следующих проектах</a:t>
            </a:r>
            <a:endParaRPr lang="zh-CN" altLang="en-US" sz="1400" kern="0" dirty="0">
              <a:solidFill>
                <a:srgbClr val="002060"/>
              </a:solidFill>
              <a:latin typeface="Times New Roman" pitchFamily="18" charset="0"/>
              <a:ea typeface="微软雅黑" pitchFamily="34" charset="-122"/>
              <a:cs typeface="Times New Roman" pitchFamily="18" charset="0"/>
            </a:endParaRPr>
          </a:p>
          <a:p>
            <a:endParaRPr lang="ru-RU" sz="1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8" name="Group 67"/>
          <p:cNvGrpSpPr>
            <a:grpSpLocks/>
          </p:cNvGrpSpPr>
          <p:nvPr/>
        </p:nvGrpSpPr>
        <p:grpSpPr bwMode="auto">
          <a:xfrm>
            <a:off x="1163996" y="6013689"/>
            <a:ext cx="362614" cy="287256"/>
            <a:chOff x="2078" y="1680"/>
            <a:chExt cx="1615" cy="1615"/>
          </a:xfrm>
        </p:grpSpPr>
        <p:sp>
          <p:nvSpPr>
            <p:cNvPr id="49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5715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0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76200" dir="10800000" kx="-3284103" algn="b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51" name="Oval 7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2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53" name="Oval 7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54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55" name="AutoShape 51"/>
          <p:cNvSpPr>
            <a:spLocks noChangeArrowheads="1"/>
          </p:cNvSpPr>
          <p:nvPr/>
        </p:nvSpPr>
        <p:spPr bwMode="gray">
          <a:xfrm>
            <a:off x="1549999" y="6074860"/>
            <a:ext cx="4411113" cy="450483"/>
          </a:xfrm>
          <a:prstGeom prst="roundRect">
            <a:avLst>
              <a:gd name="adj" fmla="val 50000"/>
            </a:avLst>
          </a:prstGeom>
          <a:noFill/>
          <a:ln w="28575" algn="ctr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chemeClr val="hlink">
                        <a:gamma/>
                        <a:tint val="0"/>
                        <a:invGamma/>
                      </a:schemeClr>
                    </a:gs>
                    <a:gs pos="100000">
                      <a:schemeClr val="hlink"/>
                    </a:gs>
                  </a:gsLst>
                  <a:lin ang="0" scaled="1"/>
                </a:gra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76200" dir="10800000" kx="-3284103" algn="b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нижение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финансовых затрат учреждения </a:t>
            </a:r>
            <a:endParaRPr lang="ru-RU" sz="16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0" hangingPunct="0"/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расходные материалы</a:t>
            </a:r>
            <a:endParaRPr lang="en-US" altLang="ru-RU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826321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144423"/>
            <a:ext cx="7661677" cy="887318"/>
            <a:chOff x="-116389" y="156635"/>
            <a:chExt cx="7331090" cy="73894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-114563" y="156635"/>
              <a:ext cx="7329264" cy="64807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-116389" y="219156"/>
              <a:ext cx="7249135" cy="6764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rgbClr val="08486B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28464" y="171586"/>
            <a:ext cx="7013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Чек-лист качества проекта «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Оптимизация процесса проведения фронтального опроса и/или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тестирования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с помощью использования приложения </a:t>
            </a:r>
            <a:r>
              <a:rPr lang="en-US" sz="1600" b="1" dirty="0" err="1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Plickers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YaHei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48" name="Таблица 4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22231120"/>
              </p:ext>
            </p:extLst>
          </p:nvPr>
        </p:nvGraphicFramePr>
        <p:xfrm>
          <a:off x="632521" y="1112778"/>
          <a:ext cx="8352928" cy="54330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412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7245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3052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36373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48863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п/п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Мероприятия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solidFill>
                            <a:srgbClr val="00206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Статус</a:t>
                      </a:r>
                      <a:endParaRPr lang="ru-RU" sz="1200" dirty="0">
                        <a:solidFill>
                          <a:srgbClr val="00206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6561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 проекта.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Утверждение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состава проектной группы по внедрению проекта.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4463">
                <a:tc rowSpan="5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5"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Подготовительный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Диагностика и подготовка оборудования школы для работы с приложением 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Plickers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3297" marR="93297" marT="46649" marB="4664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6561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 vMerge="1">
                  <a:txBody>
                    <a:bodyPr/>
                    <a:lstStyle/>
                    <a:p>
                      <a:pPr algn="just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pPr marL="0" marR="0" lvl="0" indent="0" algn="l" defTabSz="95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Регистрация учителей на сайте 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Plickers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672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</a:t>
                      </a:r>
                    </a:p>
                    <a:p>
                      <a:pPr marL="0" marR="0" lvl="0" indent="0" algn="l" defTabSz="672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6561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 vMerge="1">
                  <a:txBody>
                    <a:bodyPr/>
                    <a:lstStyle/>
                    <a:p>
                      <a:pPr marL="0" marR="0" lvl="0" indent="0" algn="just" defTabSz="672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pPr marL="0" marR="0" lvl="0" indent="0" algn="l" defTabSz="95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Рабочее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совещание. Обучение навыкам работы с приложением 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Plickers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6561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 vMerge="1">
                  <a:txBody>
                    <a:bodyPr/>
                    <a:lstStyle/>
                    <a:p>
                      <a:pPr algn="just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pPr marL="0" marR="0" lvl="0" indent="0" algn="l" defTabSz="95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Скачивание мобильного приложения 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Plickers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</a:txBody>
                  <a:tcPr marL="93297" marR="93297" marT="46649" marB="4664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04194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pPr marL="0" marR="0" lvl="0" indent="0" algn="l" defTabSz="95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«классов» на сайте 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Plickers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Подготовка оценочных карточек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8660"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Основной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Консультации по работе с приложением</a:t>
                      </a:r>
                    </a:p>
                  </a:txBody>
                  <a:tcPr marL="93297" marR="93297" marT="46649" marB="4664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</a:t>
                      </a:r>
                    </a:p>
                  </a:txBody>
                  <a:tcPr marL="93297" marR="93297" marT="46649" marB="4664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32067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pPr marL="0" marR="0" lvl="0" indent="0" algn="l" defTabSz="95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проекта</a:t>
                      </a:r>
                    </a:p>
                  </a:txBody>
                  <a:tcPr marL="93297" marR="93297" marT="46649" marB="4664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</a:t>
                      </a:r>
                    </a:p>
                  </a:txBody>
                  <a:tcPr marL="93297" marR="93297" marT="46649" marB="46649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511834">
                <a:tc rowSpan="2">
                  <a:txBody>
                    <a:bodyPr/>
                    <a:lstStyle/>
                    <a:p>
                      <a:pPr marL="0" algn="l" defTabSz="954217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4. 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marL="0" algn="l" defTabSz="954217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algn="l" defTabSz="954217" rtl="0" eaLnBrk="1" latinLnBrk="0" hangingPunct="1"/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Заключительный</a:t>
                      </a:r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Анализ результатов внедрения проекта </a:t>
                      </a:r>
                    </a:p>
                    <a:p>
                      <a:pPr marL="0" algn="l" defTabSz="954217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</a:t>
                      </a:r>
                    </a:p>
                    <a:p>
                      <a:pPr marL="0" algn="l" defTabSz="954217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624463"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pPr marL="0" marR="0" lvl="0" indent="0" algn="l" defTabSz="95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Совещание по итогам реализации проекта</a:t>
                      </a:r>
                    </a:p>
                    <a:p>
                      <a:pPr marL="0" algn="l" defTabSz="954217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54217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Выполнено</a:t>
                      </a:r>
                    </a:p>
                    <a:p>
                      <a:pPr marL="0" algn="l" defTabSz="954217" rtl="0" eaLnBrk="1" latinLnBrk="0" hangingPunct="1"/>
                      <a:endParaRPr lang="ru-RU" sz="1200" kern="1200" dirty="0">
                        <a:solidFill>
                          <a:schemeClr val="dk1"/>
                        </a:solidFill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030572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2B148DC-A899-4108-80E1-A8AA8154927C}" type="slidenum">
              <a:rPr lang="ru-RU" smtClean="0">
                <a:solidFill>
                  <a:srgbClr val="0D6186"/>
                </a:solidFill>
              </a:rPr>
              <a:pPr>
                <a:defRPr/>
              </a:pPr>
              <a:t>13</a:t>
            </a:fld>
            <a:endParaRPr lang="ru-RU" dirty="0">
              <a:solidFill>
                <a:srgbClr val="0D6186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080792" y="3068960"/>
            <a:ext cx="4057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43338" y="3902563"/>
            <a:ext cx="4346591" cy="2700219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3231" tIns="46796" rIns="93231" bIns="46796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ru-RU" sz="1224" b="1" u="sng" dirty="0">
              <a:solidFill>
                <a:srgbClr val="306FA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Tx/>
              <a:buFontTx/>
              <a:buNone/>
            </a:pPr>
            <a:endParaRPr lang="ru-RU" sz="1020" b="1" u="sng" dirty="0" smtClean="0">
              <a:solidFill>
                <a:srgbClr val="306FAE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ru-RU" sz="1020" b="1" u="sng" dirty="0" smtClean="0">
                <a:solidFill>
                  <a:srgbClr val="306FAE"/>
                </a:solidFill>
                <a:latin typeface="Times New Roman" pitchFamily="18" charset="0"/>
                <a:cs typeface="Times New Roman" pitchFamily="18" charset="0"/>
              </a:rPr>
              <a:t>3</a:t>
            </a:r>
            <a:r>
              <a:rPr lang="ru-RU" sz="1020" b="1" u="sng" dirty="0">
                <a:solidFill>
                  <a:srgbClr val="306FAE"/>
                </a:solidFill>
                <a:latin typeface="Times New Roman" pitchFamily="18" charset="0"/>
                <a:cs typeface="Times New Roman" pitchFamily="18" charset="0"/>
              </a:rPr>
              <a:t>. Цели и плановый эффект</a:t>
            </a:r>
          </a:p>
          <a:p>
            <a:pPr algn="ctr" eaLnBrk="1" hangingPunct="1">
              <a:buClrTx/>
              <a:buFontTx/>
              <a:buNone/>
            </a:pPr>
            <a:endParaRPr lang="ru-RU" sz="1020" b="1" u="sng" dirty="0">
              <a:solidFill>
                <a:srgbClr val="306FAE"/>
              </a:solidFill>
              <a:cs typeface="Times New Roman" pitchFamily="18" charset="0"/>
            </a:endParaRPr>
          </a:p>
          <a:p>
            <a:pPr algn="ctr" eaLnBrk="1" hangingPunct="1">
              <a:buClrTx/>
              <a:buFontTx/>
              <a:buNone/>
            </a:pPr>
            <a:endParaRPr lang="ru-RU" sz="1020" b="1" u="sng" dirty="0">
              <a:solidFill>
                <a:srgbClr val="306FAE"/>
              </a:solidFill>
              <a:cs typeface="Times New Roman" pitchFamily="18" charset="0"/>
            </a:endParaRPr>
          </a:p>
          <a:p>
            <a:pPr algn="ctr" eaLnBrk="1" hangingPunct="1">
              <a:buClrTx/>
              <a:buFontTx/>
              <a:buNone/>
            </a:pPr>
            <a:endParaRPr lang="ru-RU" sz="1020" b="1" u="sng" dirty="0">
              <a:solidFill>
                <a:srgbClr val="306FAE"/>
              </a:solidFill>
              <a:cs typeface="Times New Roman" pitchFamily="18" charset="0"/>
            </a:endParaRPr>
          </a:p>
          <a:p>
            <a:pPr algn="ctr" eaLnBrk="1" hangingPunct="1">
              <a:buClrTx/>
              <a:buFontTx/>
              <a:buNone/>
            </a:pPr>
            <a:endParaRPr lang="ru-RU" sz="1020" b="1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ru-RU" sz="102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ru-RU" sz="102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ru-RU" sz="102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ru-RU" sz="102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ru-RU" sz="102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ru-RU" sz="102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ru-RU" sz="1020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ru-RU" sz="1224" dirty="0">
              <a:solidFill>
                <a:srgbClr val="000000"/>
              </a:solidFill>
              <a:cs typeface="Times New Roman" pitchFamily="18" charset="0"/>
            </a:endParaRPr>
          </a:p>
          <a:p>
            <a:pPr eaLnBrk="1" hangingPunct="1">
              <a:buClrTx/>
              <a:buFontTx/>
              <a:buNone/>
            </a:pPr>
            <a:endParaRPr lang="ru-RU" sz="1224" dirty="0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1" name="Text Box 4"/>
          <p:cNvSpPr txBox="1">
            <a:spLocks noChangeArrowheads="1"/>
          </p:cNvSpPr>
          <p:nvPr/>
        </p:nvSpPr>
        <p:spPr bwMode="auto">
          <a:xfrm>
            <a:off x="4969910" y="3930825"/>
            <a:ext cx="4355635" cy="245050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3231" tIns="46796" rIns="93231" bIns="46796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endParaRPr lang="ru-RU" sz="1224" b="1" u="sng" dirty="0">
              <a:solidFill>
                <a:srgbClr val="306FAE"/>
              </a:solidFill>
              <a:cs typeface="Times New Roman" pitchFamily="18" charset="0"/>
            </a:endParaRPr>
          </a:p>
          <a:p>
            <a:pPr algn="ctr" eaLnBrk="1" hangingPunct="1">
              <a:buClrTx/>
              <a:buFontTx/>
              <a:buNone/>
            </a:pPr>
            <a:r>
              <a:rPr lang="ru-RU" sz="1020" b="1" u="sng" dirty="0">
                <a:solidFill>
                  <a:srgbClr val="306FAE"/>
                </a:solidFill>
                <a:latin typeface="Times New Roman" pitchFamily="18" charset="0"/>
                <a:cs typeface="Times New Roman" pitchFamily="18" charset="0"/>
              </a:rPr>
              <a:t>4. Ключевые события</a:t>
            </a:r>
          </a:p>
          <a:p>
            <a:pPr algn="ctr" eaLnBrk="1" hangingPunct="1">
              <a:buClrTx/>
              <a:buFontTx/>
              <a:buNone/>
            </a:pPr>
            <a:endParaRPr lang="ru-RU" sz="1020" b="1" u="sng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spcBef>
                <a:spcPts val="612"/>
              </a:spcBef>
            </a:pPr>
            <a:r>
              <a:rPr lang="ru-RU" sz="10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Старт проекта – январь 2020 года</a:t>
            </a:r>
          </a:p>
          <a:p>
            <a:pPr>
              <a:spcBef>
                <a:spcPts val="612"/>
              </a:spcBef>
            </a:pPr>
            <a:r>
              <a:rPr lang="ru-RU" sz="10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2. Диагностика и целевое состояние – январь 2020 года</a:t>
            </a:r>
          </a:p>
          <a:p>
            <a:pPr marL="174930" indent="-174930">
              <a:spcBef>
                <a:spcPts val="612"/>
              </a:spcBef>
              <a:buFont typeface="Arial" pitchFamily="34" charset="0"/>
              <a:buChar char="•"/>
            </a:pPr>
            <a:r>
              <a:rPr lang="ru-RU" sz="10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текущей карты процесса –  к февралю 2020 года</a:t>
            </a:r>
          </a:p>
          <a:p>
            <a:pPr marL="174930" indent="-174930">
              <a:spcBef>
                <a:spcPts val="612"/>
              </a:spcBef>
              <a:buFont typeface="Arial" pitchFamily="34" charset="0"/>
              <a:buChar char="•"/>
            </a:pPr>
            <a:r>
              <a:rPr lang="ru-RU" sz="10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Разработка целевой карты процесса –  к февралю 2020 года</a:t>
            </a:r>
          </a:p>
          <a:p>
            <a:pPr>
              <a:spcBef>
                <a:spcPts val="612"/>
              </a:spcBef>
            </a:pPr>
            <a:r>
              <a:rPr lang="ru-RU" sz="10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3. Совещание по защите подходов внедрения – февраль 2020 года</a:t>
            </a:r>
          </a:p>
          <a:p>
            <a:pPr>
              <a:spcBef>
                <a:spcPts val="612"/>
              </a:spcBef>
            </a:pPr>
            <a:r>
              <a:rPr lang="ru-RU" sz="10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4. Внедрение улучшений –  март-май 2020 год</a:t>
            </a:r>
          </a:p>
          <a:p>
            <a:pPr>
              <a:spcBef>
                <a:spcPts val="612"/>
              </a:spcBef>
            </a:pPr>
            <a:r>
              <a:rPr lang="ru-RU" sz="10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5. Завершающее совещание – май 2020 года</a:t>
            </a:r>
          </a:p>
          <a:p>
            <a:pPr>
              <a:spcBef>
                <a:spcPts val="612"/>
              </a:spcBef>
            </a:pPr>
            <a:endParaRPr lang="ru-RU" sz="102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Group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2643810"/>
              </p:ext>
            </p:extLst>
          </p:nvPr>
        </p:nvGraphicFramePr>
        <p:xfrm>
          <a:off x="335499" y="4691431"/>
          <a:ext cx="4254430" cy="1689897"/>
        </p:xfrm>
        <a:graphic>
          <a:graphicData uri="http://schemas.openxmlformats.org/drawingml/2006/table">
            <a:tbl>
              <a:tblPr/>
              <a:tblGrid>
                <a:gridCol w="22719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9840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9840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16983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Наименование цели</a:t>
                      </a:r>
                    </a:p>
                  </a:txBody>
                  <a:tcPr marL="93234" marR="93234" marT="46776" marB="46776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Текущий показатель</a:t>
                      </a:r>
                    </a:p>
                  </a:txBody>
                  <a:tcPr marL="93234" marR="93234" marT="46776" marB="46776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Целевой показатель</a:t>
                      </a:r>
                    </a:p>
                  </a:txBody>
                  <a:tcPr marL="93234" marR="93234" marT="46776" marB="46776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40414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1. Оптимизация времени проверки, фиксирования и анализа результатов фронтального опроса и/или тестирования</a:t>
                      </a:r>
                    </a:p>
                  </a:txBody>
                  <a:tcPr marL="93234" marR="93234" marT="46776" marB="46776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a:t> 60 мин/тест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234" marR="93234" marT="46776" marB="46776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  <a:sym typeface="Symbol" panose="05050102010706020507" pitchFamily="18" charset="2"/>
                        </a:rPr>
                        <a:t> 15 мин/тест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3234" marR="93234" marT="46776" marB="46776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32500">
                <a:tc>
                  <a:txBody>
                    <a:bodyPr/>
                    <a:lstStyle/>
                    <a:p>
                      <a:pPr marL="0" marR="0" lvl="0" indent="0" algn="l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2. Снижение финансовых затрат </a:t>
                      </a:r>
                    </a:p>
                  </a:txBody>
                  <a:tcPr marL="93234" marR="93234" marT="46776" marB="46776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среднем 15 листов/тест </a:t>
                      </a:r>
                    </a:p>
                  </a:txBody>
                  <a:tcPr marL="93234" marR="93234" marT="46776" marB="46776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449263" rtl="0" eaLnBrk="1" fontAlgn="base" latinLnBrk="0" hangingPunct="1">
                        <a:lnSpc>
                          <a:spcPct val="104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ru-RU" sz="10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0 листов/тест</a:t>
                      </a:r>
                    </a:p>
                  </a:txBody>
                  <a:tcPr marL="93234" marR="93234" marT="46776" marB="46776" horzOverflow="overflow">
                    <a:lnL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8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3" name="Text Box 1"/>
          <p:cNvSpPr txBox="1">
            <a:spLocks noChangeArrowheads="1"/>
          </p:cNvSpPr>
          <p:nvPr/>
        </p:nvSpPr>
        <p:spPr bwMode="auto">
          <a:xfrm>
            <a:off x="239890" y="1327625"/>
            <a:ext cx="4445649" cy="2393767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73433" tIns="18358" rIns="73433" bIns="36717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150000"/>
              </a:lnSpc>
            </a:pPr>
            <a:r>
              <a:rPr lang="ru-RU" sz="1020" b="1" u="sng" dirty="0">
                <a:solidFill>
                  <a:srgbClr val="306FAE"/>
                </a:solidFill>
                <a:latin typeface="Times New Roman" pitchFamily="18" charset="0"/>
                <a:cs typeface="Times New Roman" pitchFamily="18" charset="0"/>
              </a:rPr>
              <a:t>1. Вовлеченные лица и рамки проекта:</a:t>
            </a:r>
          </a:p>
          <a:p>
            <a:pPr eaLnBrk="1" hangingPunct="1">
              <a:lnSpc>
                <a:spcPct val="150000"/>
              </a:lnSpc>
            </a:pPr>
            <a:r>
              <a:rPr lang="ru-RU" sz="1020" b="1" dirty="0">
                <a:solidFill>
                  <a:srgbClr val="306FAE"/>
                </a:solidFill>
                <a:latin typeface="Times New Roman" pitchFamily="18" charset="0"/>
                <a:cs typeface="Times New Roman" pitchFamily="18" charset="0"/>
              </a:rPr>
              <a:t>Заказчики процесса:</a:t>
            </a:r>
            <a:r>
              <a:rPr lang="ru-RU" sz="102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педагогические работники общеобразовательных учреждений</a:t>
            </a:r>
          </a:p>
          <a:p>
            <a:pPr eaLnBrk="1" hangingPunct="1">
              <a:lnSpc>
                <a:spcPct val="150000"/>
              </a:lnSpc>
            </a:pPr>
            <a:r>
              <a:rPr lang="ru-RU" sz="1020" b="1" dirty="0">
                <a:solidFill>
                  <a:srgbClr val="306FAE"/>
                </a:solidFill>
                <a:latin typeface="Times New Roman" pitchFamily="18" charset="0"/>
                <a:cs typeface="Times New Roman" pitchFamily="18" charset="0"/>
              </a:rPr>
              <a:t>Периметр проекта:</a:t>
            </a:r>
            <a:r>
              <a:rPr lang="ru-RU" sz="102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233241" indent="-233241" eaLnBrk="1" hangingPunct="1">
              <a:lnSpc>
                <a:spcPct val="150000"/>
              </a:lnSpc>
              <a:buFontTx/>
              <a:buAutoNum type="arabicParenR"/>
            </a:pPr>
            <a:r>
              <a:rPr lang="ru-RU" sz="102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Методические объединения учителей;</a:t>
            </a:r>
          </a:p>
          <a:p>
            <a:pPr marL="233241" indent="-233241" eaLnBrk="1" hangingPunct="1">
              <a:lnSpc>
                <a:spcPct val="150000"/>
              </a:lnSpc>
              <a:buFontTx/>
              <a:buAutoNum type="arabicParenR"/>
            </a:pPr>
            <a:r>
              <a:rPr lang="ru-RU" sz="102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Психолого-педагогическая служба</a:t>
            </a:r>
          </a:p>
          <a:p>
            <a:pPr eaLnBrk="1" hangingPunct="1">
              <a:lnSpc>
                <a:spcPct val="150000"/>
              </a:lnSpc>
            </a:pPr>
            <a:r>
              <a:rPr lang="ru-RU" sz="1020" b="1" dirty="0">
                <a:solidFill>
                  <a:srgbClr val="306FAE"/>
                </a:solidFill>
                <a:latin typeface="Times New Roman" pitchFamily="18" charset="0"/>
                <a:cs typeface="Times New Roman" pitchFamily="18" charset="0"/>
              </a:rPr>
              <a:t>Руководитель проекта:</a:t>
            </a:r>
            <a:r>
              <a:rPr lang="ru-RU" sz="102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руководитель общеобразовательного учреждения</a:t>
            </a:r>
            <a:endParaRPr lang="ru-RU" sz="1020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</a:pPr>
            <a:r>
              <a:rPr lang="ru-RU" sz="1020" b="1" dirty="0">
                <a:solidFill>
                  <a:srgbClr val="306FAE"/>
                </a:solidFill>
                <a:latin typeface="Times New Roman" pitchFamily="18" charset="0"/>
                <a:cs typeface="Times New Roman" pitchFamily="18" charset="0"/>
              </a:rPr>
              <a:t>Команда проекта: </a:t>
            </a:r>
            <a:r>
              <a:rPr lang="ru-RU" sz="1020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администрация общеобразовательного  учреждения, методические объединения учителей, психолого-педагогическая служба </a:t>
            </a:r>
          </a:p>
          <a:p>
            <a:pPr eaLnBrk="1" hangingPunct="1">
              <a:lnSpc>
                <a:spcPct val="150000"/>
              </a:lnSpc>
            </a:pPr>
            <a:endParaRPr lang="ru-RU" sz="1020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 Box 2"/>
          <p:cNvSpPr txBox="1">
            <a:spLocks noChangeArrowheads="1"/>
          </p:cNvSpPr>
          <p:nvPr/>
        </p:nvSpPr>
        <p:spPr bwMode="auto">
          <a:xfrm>
            <a:off x="4943597" y="1308478"/>
            <a:ext cx="4381948" cy="2439183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3231" tIns="46796" rIns="93231" bIns="46796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lnSpc>
                <a:spcPct val="114000"/>
              </a:lnSpc>
              <a:buClrTx/>
              <a:buFontTx/>
              <a:buNone/>
            </a:pPr>
            <a:r>
              <a:rPr lang="ru-RU" sz="1020" b="1" u="sng" dirty="0">
                <a:solidFill>
                  <a:srgbClr val="306FAE"/>
                </a:solidFill>
                <a:latin typeface="Times New Roman" pitchFamily="18" charset="0"/>
                <a:cs typeface="Times New Roman" pitchFamily="18" charset="0"/>
              </a:rPr>
              <a:t>2. Обоснование выбора</a:t>
            </a:r>
          </a:p>
          <a:p>
            <a:pPr eaLnBrk="1" hangingPunct="1">
              <a:lnSpc>
                <a:spcPct val="150000"/>
              </a:lnSpc>
            </a:pPr>
            <a:r>
              <a:rPr lang="ru-RU" sz="102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Ключевой риск: </a:t>
            </a:r>
          </a:p>
          <a:p>
            <a:pPr eaLnBrk="1" hangingPunct="1">
              <a:lnSpc>
                <a:spcPct val="150000"/>
              </a:lnSpc>
            </a:pPr>
            <a:r>
              <a:rPr lang="ru-RU" sz="10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Классические формы проведения фронтального опроса очень трудоемкие и </a:t>
            </a:r>
            <a:r>
              <a:rPr lang="ru-RU" sz="102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энергозатратные</a:t>
            </a:r>
            <a:r>
              <a:rPr lang="ru-RU" sz="10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150000"/>
              </a:lnSpc>
            </a:pPr>
            <a:r>
              <a:rPr lang="ru-RU" sz="102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Проблемы</a:t>
            </a:r>
          </a:p>
          <a:p>
            <a:pPr algn="just" eaLnBrk="1" hangingPunct="1">
              <a:lnSpc>
                <a:spcPct val="150000"/>
              </a:lnSpc>
              <a:buFont typeface="Times New Roman" pitchFamily="18" charset="0"/>
              <a:buAutoNum type="arabicPeriod"/>
            </a:pPr>
            <a:r>
              <a:rPr lang="ru-RU" sz="10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При использовании распечатанных опросов и тестов идет расход бумаги, краски;</a:t>
            </a:r>
          </a:p>
          <a:p>
            <a:pPr marL="233241" indent="-233241" algn="just" eaLnBrk="1" hangingPunct="1">
              <a:lnSpc>
                <a:spcPct val="150000"/>
              </a:lnSpc>
              <a:buFont typeface="Times New Roman" pitchFamily="18" charset="0"/>
              <a:buAutoNum type="arabicPeriod"/>
            </a:pPr>
            <a:r>
              <a:rPr lang="ru-RU" sz="10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выведения информации необходимо наличие принтера;</a:t>
            </a:r>
          </a:p>
          <a:p>
            <a:pPr marL="233241" indent="-233241" algn="just" eaLnBrk="1" hangingPunct="1">
              <a:lnSpc>
                <a:spcPct val="150000"/>
              </a:lnSpc>
              <a:buFont typeface="Times New Roman" pitchFamily="18" charset="0"/>
              <a:buAutoNum type="arabicPeriod"/>
            </a:pPr>
            <a:r>
              <a:rPr lang="ru-RU" sz="102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Потеря времени при проверке, фиксировании и анализе полученных результатов.</a:t>
            </a:r>
          </a:p>
        </p:txBody>
      </p:sp>
      <p:grpSp>
        <p:nvGrpSpPr>
          <p:cNvPr id="4" name="Группа 3"/>
          <p:cNvGrpSpPr/>
          <p:nvPr/>
        </p:nvGrpSpPr>
        <p:grpSpPr>
          <a:xfrm>
            <a:off x="0" y="156635"/>
            <a:ext cx="7661677" cy="887318"/>
            <a:chOff x="-116389" y="156635"/>
            <a:chExt cx="7331090" cy="738942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-114563" y="156635"/>
              <a:ext cx="7329264" cy="64807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-116389" y="219156"/>
              <a:ext cx="7249135" cy="6764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rgbClr val="08486B"/>
                </a:solidFill>
              </a:endParaRPr>
            </a:p>
          </p:txBody>
        </p:sp>
      </p:grp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0" y="365868"/>
            <a:ext cx="754972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Карточка проекта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проведения фронтального опроса и/или тестирования с помощью использования приложения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Plickers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462934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156635"/>
            <a:ext cx="7661677" cy="887318"/>
            <a:chOff x="-116389" y="156635"/>
            <a:chExt cx="7331090" cy="738942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-114563" y="156635"/>
              <a:ext cx="7329264" cy="64807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-116389" y="219156"/>
              <a:ext cx="7249135" cy="6764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rgbClr val="08486B"/>
                </a:solidFill>
              </a:endParaRPr>
            </a:p>
          </p:txBody>
        </p:sp>
      </p:grp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0" y="365868"/>
            <a:ext cx="754972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Команда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проведения фронтального опроса и/или тестирования с помощью использования приложения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Plickers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28664" y="1334028"/>
            <a:ext cx="756084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Руководитель проекта: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Скульбеда Елена Петровна, директор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КОУ ОО «Орловская общеобразовательная </a:t>
            </a:r>
          </a:p>
          <a:p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школа для обучающихся с ОВЗ»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Freeform 4"/>
          <p:cNvSpPr>
            <a:spLocks noEditPoints="1"/>
          </p:cNvSpPr>
          <p:nvPr/>
        </p:nvSpPr>
        <p:spPr bwMode="gray">
          <a:xfrm>
            <a:off x="208247" y="2318913"/>
            <a:ext cx="7133227" cy="4248475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noFill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endParaRPr lang="ru-RU"/>
          </a:p>
        </p:txBody>
      </p:sp>
      <p:pic>
        <p:nvPicPr>
          <p:cNvPr id="51202" name="Picture 2" descr="http://xn--8-0tb4a.xn--p1ai/images/photos/Adm/direc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021" y="1320705"/>
            <a:ext cx="1244067" cy="1662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1275054" y="3134339"/>
            <a:ext cx="3668473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Разработчики проекта: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администрация школы;</a:t>
            </a:r>
          </a:p>
          <a:p>
            <a:pPr marL="285750" indent="-285750">
              <a:buFontTx/>
              <a:buChar char="-"/>
            </a:pPr>
            <a:r>
              <a:rPr lang="ru-RU" sz="1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уководители методических объединений.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04" name="Picture 4" descr="rpunber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834" y="4088447"/>
            <a:ext cx="956220" cy="127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6" name="Picture 6" descr="d0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8624" y="4088447"/>
            <a:ext cx="958616" cy="127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20" r="5761"/>
          <a:stretch/>
        </p:blipFill>
        <p:spPr>
          <a:xfrm>
            <a:off x="2820811" y="4088447"/>
            <a:ext cx="1052070" cy="127496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9897" y="5427834"/>
            <a:ext cx="12293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Грюнберг И.В., 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1434013" y="5427834"/>
            <a:ext cx="12278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Косенкова М.Г, 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заместитель 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директора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659255" y="5427833"/>
            <a:ext cx="13751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Сальникова Е.М., </a:t>
            </a:r>
          </a:p>
          <a:p>
            <a:pPr algn="ctr"/>
            <a:r>
              <a:rPr lang="ru-RU" sz="12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методист</a:t>
            </a:r>
            <a:endParaRPr lang="ru-RU" sz="1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617824" y="3125144"/>
            <a:ext cx="3668473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Рабочая группа проекта: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Краснова М.О., учитель истории;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Овсянникова О.Н., учитель географии,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Елисеева Г.В., учитель начальных классов;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Овсянникова Л.Г., учитель русского языка;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Мануковская К.А., учитель русского языка;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Леонова О.Н., учитель информатики;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Галкина В.И., дефектолог.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Гнедова С.Н., учитель технологии.</a:t>
            </a: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033120" y="1196751"/>
            <a:ext cx="3600400" cy="1786877"/>
          </a:xfrm>
          <a:prstGeom prst="roundRect">
            <a:avLst/>
          </a:pr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solidFill>
                  <a:srgbClr val="0848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КОУ ОО «Орловская общеобразовательная школа для обучающихся с ограниченными возможностями здоровья»</a:t>
            </a:r>
          </a:p>
          <a:p>
            <a:pPr algn="ctr"/>
            <a:r>
              <a:rPr lang="ru-RU" sz="1200" dirty="0" smtClean="0">
                <a:solidFill>
                  <a:srgbClr val="0848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Адрес: 302026, г. Орёл, пер. Соляной, д. 2</a:t>
            </a:r>
          </a:p>
          <a:p>
            <a:pPr algn="ctr"/>
            <a:r>
              <a:rPr lang="ru-RU" sz="1200" dirty="0" smtClean="0">
                <a:solidFill>
                  <a:srgbClr val="0848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Телефон:(4862) 59 03 12</a:t>
            </a:r>
          </a:p>
          <a:p>
            <a:pPr algn="ctr"/>
            <a:r>
              <a:rPr lang="ru-RU" sz="1200" dirty="0" smtClean="0">
                <a:solidFill>
                  <a:srgbClr val="0848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Адрес электронной почты: </a:t>
            </a:r>
            <a:r>
              <a:rPr lang="en-US" sz="1200" dirty="0" smtClean="0">
                <a:solidFill>
                  <a:srgbClr val="08486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oligo14@yandex.ru</a:t>
            </a:r>
            <a:endParaRPr lang="ru-RU" sz="1200" dirty="0" smtClean="0">
              <a:solidFill>
                <a:srgbClr val="08486B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100" dirty="0" smtClean="0">
              <a:solidFill>
                <a:srgbClr val="08486B"/>
              </a:solidFill>
            </a:endParaRPr>
          </a:p>
        </p:txBody>
      </p:sp>
      <p:pic>
        <p:nvPicPr>
          <p:cNvPr id="23" name="Рисунок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5088" y="1632666"/>
            <a:ext cx="715122" cy="71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734960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156635"/>
            <a:ext cx="7661677" cy="887318"/>
            <a:chOff x="-116389" y="156635"/>
            <a:chExt cx="7331090" cy="738942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-114563" y="156635"/>
              <a:ext cx="7329264" cy="64807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-116389" y="219156"/>
              <a:ext cx="7249135" cy="6764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rgbClr val="08486B"/>
                </a:solidFill>
              </a:endParaRPr>
            </a:p>
          </p:txBody>
        </p:sp>
      </p:grp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0" y="242758"/>
            <a:ext cx="7549723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Стратегии достижения цели проекта «Оптимизация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процесса проведения фронтального опроса и/или тестирования с помощью использования приложения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Plickers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AutoShape 3"/>
          <p:cNvSpPr>
            <a:spLocks noChangeArrowheads="1"/>
          </p:cNvSpPr>
          <p:nvPr/>
        </p:nvSpPr>
        <p:spPr bwMode="ltGray">
          <a:xfrm>
            <a:off x="381000" y="1600200"/>
            <a:ext cx="5880100" cy="4495800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" name="AutoShape 4"/>
          <p:cNvSpPr>
            <a:spLocks noChangeArrowheads="1"/>
          </p:cNvSpPr>
          <p:nvPr/>
        </p:nvSpPr>
        <p:spPr bwMode="blackWhite">
          <a:xfrm>
            <a:off x="762000" y="22098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ru-RU" b="1">
                <a:solidFill>
                  <a:schemeClr val="bg1"/>
                </a:solidFill>
              </a:rPr>
              <a:t>Add Your Text</a:t>
            </a:r>
          </a:p>
        </p:txBody>
      </p:sp>
      <p:sp>
        <p:nvSpPr>
          <p:cNvPr id="11" name="AutoShape 5"/>
          <p:cNvSpPr>
            <a:spLocks noChangeArrowheads="1"/>
          </p:cNvSpPr>
          <p:nvPr/>
        </p:nvSpPr>
        <p:spPr bwMode="blackWhite">
          <a:xfrm>
            <a:off x="762000" y="33528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ru-RU" b="1">
                <a:solidFill>
                  <a:schemeClr val="bg1"/>
                </a:solidFill>
              </a:rPr>
              <a:t>Add Your Text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blackWhite">
          <a:xfrm>
            <a:off x="762000" y="449580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ru-RU" b="1">
                <a:solidFill>
                  <a:schemeClr val="bg1"/>
                </a:solidFill>
              </a:rPr>
              <a:t>Add Your Text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6404377" y="3026296"/>
            <a:ext cx="2514600" cy="1295400"/>
          </a:xfrm>
          <a:prstGeom prst="roundRect">
            <a:avLst>
              <a:gd name="adj" fmla="val 9106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ACDD4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/>
            <a:r>
              <a:rPr lang="ru-RU" alt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altLang="ru-RU" sz="1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altLang="ru-RU" sz="1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птимизация процесса проведения фронтального опроса и/или тестирования</a:t>
            </a:r>
            <a:endParaRPr lang="en-US" altLang="ru-RU" sz="1800" dirty="0">
              <a:solidFill>
                <a:srgbClr val="00206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AutoShape 3"/>
          <p:cNvSpPr>
            <a:spLocks noChangeArrowheads="1"/>
          </p:cNvSpPr>
          <p:nvPr/>
        </p:nvSpPr>
        <p:spPr bwMode="ltGray">
          <a:xfrm>
            <a:off x="446584" y="1613520"/>
            <a:ext cx="5880100" cy="4495800"/>
          </a:xfrm>
          <a:prstGeom prst="rightArrow">
            <a:avLst>
              <a:gd name="adj1" fmla="val 79306"/>
              <a:gd name="adj2" fmla="val 32395"/>
            </a:avLst>
          </a:prstGeom>
          <a:gradFill rotWithShape="1">
            <a:gsLst>
              <a:gs pos="0">
                <a:schemeClr val="accent1">
                  <a:gamma/>
                  <a:tint val="0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6" name="AutoShape 4"/>
          <p:cNvSpPr>
            <a:spLocks noChangeArrowheads="1"/>
          </p:cNvSpPr>
          <p:nvPr/>
        </p:nvSpPr>
        <p:spPr bwMode="blackWhite">
          <a:xfrm>
            <a:off x="827584" y="222312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современных </a:t>
            </a:r>
          </a:p>
          <a:p>
            <a:pPr algn="ctr" eaLnBrk="0" hangingPunct="0"/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информационных технологий</a:t>
            </a:r>
            <a:endParaRPr lang="en-US" alt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AutoShape 5"/>
          <p:cNvSpPr>
            <a:spLocks noChangeArrowheads="1"/>
          </p:cNvSpPr>
          <p:nvPr/>
        </p:nvSpPr>
        <p:spPr bwMode="blackWhite">
          <a:xfrm>
            <a:off x="827584" y="336612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rgbClr val="699D5F"/>
              </a:gs>
              <a:gs pos="100000">
                <a:srgbClr val="699D5F">
                  <a:gamma/>
                  <a:tint val="69804"/>
                  <a:invGamma/>
                </a:srgb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Повышение профессиональной </a:t>
            </a:r>
          </a:p>
          <a:p>
            <a:pPr algn="ctr" eaLnBrk="0" hangingPunct="0"/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компетентности педагогических </a:t>
            </a:r>
          </a:p>
          <a:p>
            <a:pPr algn="ctr" eaLnBrk="0" hangingPunct="0"/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</a:t>
            </a:r>
            <a:endParaRPr lang="en-US" alt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blackWhite">
          <a:xfrm>
            <a:off x="827584" y="4509120"/>
            <a:ext cx="4038600" cy="990600"/>
          </a:xfrm>
          <a:prstGeom prst="roundRect">
            <a:avLst>
              <a:gd name="adj" fmla="val 9106"/>
            </a:avLst>
          </a:prstGeom>
          <a:gradFill rotWithShape="1">
            <a:gsLst>
              <a:gs pos="0">
                <a:schemeClr val="hlink"/>
              </a:gs>
              <a:gs pos="100000">
                <a:schemeClr val="hlink">
                  <a:gamma/>
                  <a:tint val="69804"/>
                  <a:invGamma/>
                </a:schemeClr>
              </a:gs>
            </a:gsLst>
            <a:lin ang="5400000" scaled="1"/>
          </a:gradFill>
          <a:ln w="25400">
            <a:solidFill>
              <a:schemeClr val="bg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ключевых </a:t>
            </a:r>
          </a:p>
          <a:p>
            <a:pPr algn="ctr" eaLnBrk="0" hangingPunct="0"/>
            <a:r>
              <a:rPr lang="ru-RU" altLang="ru-RU" sz="1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компетенций обучающихся</a:t>
            </a:r>
            <a:endParaRPr lang="en-US" altLang="ru-RU" sz="1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365750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156635"/>
            <a:ext cx="7661677" cy="887318"/>
            <a:chOff x="-116389" y="156635"/>
            <a:chExt cx="7331090" cy="738942"/>
          </a:xfrm>
        </p:grpSpPr>
        <p:sp>
          <p:nvSpPr>
            <p:cNvPr id="2" name="Скругленный прямоугольник 1"/>
            <p:cNvSpPr/>
            <p:nvPr/>
          </p:nvSpPr>
          <p:spPr>
            <a:xfrm>
              <a:off x="-114563" y="156635"/>
              <a:ext cx="7329264" cy="64807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3" name="Скругленный прямоугольник 2"/>
            <p:cNvSpPr/>
            <p:nvPr/>
          </p:nvSpPr>
          <p:spPr>
            <a:xfrm>
              <a:off x="-116389" y="219156"/>
              <a:ext cx="7249135" cy="6764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rgbClr val="08486B"/>
                </a:solidFill>
              </a:endParaRPr>
            </a:p>
          </p:txBody>
        </p:sp>
      </p:grpSp>
      <p:sp>
        <p:nvSpPr>
          <p:cNvPr id="15" name="Text Box 29"/>
          <p:cNvSpPr txBox="1">
            <a:spLocks noChangeArrowheads="1"/>
          </p:cNvSpPr>
          <p:nvPr/>
        </p:nvSpPr>
        <p:spPr bwMode="auto">
          <a:xfrm>
            <a:off x="0" y="365868"/>
            <a:ext cx="7549723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0" tIns="0" rIns="0" bIns="0" anchor="ctr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600">
                <a:solidFill>
                  <a:schemeClr val="bg1"/>
                </a:solidFill>
                <a:latin typeface="Calibri" pitchFamily="34" charset="0"/>
                <a:ea typeface="Microsoft YaHei" pitchFamily="34" charset="-122"/>
              </a:defRPr>
            </a:lvl9pPr>
          </a:lstStyle>
          <a:p>
            <a:pPr algn="ctr" eaLnBrk="1" hangingPunct="1">
              <a:buClrTx/>
              <a:buFontTx/>
              <a:buNone/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проектом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«Оптимизация процесса проведения фронтального опроса и/или тестирования с помощью использования приложения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Plickers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20552" y="1178111"/>
            <a:ext cx="849694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проектом осуществляется во время заседаний рабочих групп.</a:t>
            </a:r>
          </a:p>
          <a:p>
            <a:r>
              <a:rPr lang="ru-RU" sz="16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Задачи, которые решает рабочая группа: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дорожной карты проекта для эффективной реализации;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Материально-техническое обеспечение процесса;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Систематический анализ работы команды по реализации проекта;</a:t>
            </a:r>
          </a:p>
          <a:p>
            <a:pPr marL="285750" indent="-285750">
              <a:buFontTx/>
              <a:buChar char="-"/>
            </a:pPr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Своевременное выявление проблем и их устранение.</a:t>
            </a:r>
          </a:p>
          <a:p>
            <a:pPr marL="285750" indent="-285750">
              <a:buFontTx/>
              <a:buChar char="-"/>
            </a:pP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61"/>
          <a:stretch/>
        </p:blipFill>
        <p:spPr>
          <a:xfrm>
            <a:off x="826767" y="2809327"/>
            <a:ext cx="4478235" cy="2516938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80897" y="5517232"/>
            <a:ext cx="42241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Тиражирование результатов осуществляется </a:t>
            </a:r>
          </a:p>
          <a:p>
            <a:pPr algn="ctr"/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посредством сайта школы и школьной газеты.</a:t>
            </a:r>
            <a:endParaRPr lang="ru-RU" sz="1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548" y="2827082"/>
            <a:ext cx="3351332" cy="2513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41929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06434867"/>
              </p:ext>
            </p:extLst>
          </p:nvPr>
        </p:nvGraphicFramePr>
        <p:xfrm>
          <a:off x="776535" y="1268759"/>
          <a:ext cx="8568953" cy="5612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4535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99092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70781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4248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50230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п/п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Мероприятие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Сроки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Ответственный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441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Старт проекта. Утверждение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состава проектной группы по внедрению проекта.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Январь 2020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ОУ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441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Диагностика и подготовка оборудования школы для работы с приложением 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Plickers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Январь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Системный администратор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441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pPr marL="0" marR="0" lvl="0" indent="0" algn="just" defTabSz="672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Регистрация учителей на сайте 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Plickers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 </a:t>
                      </a:r>
                    </a:p>
                    <a:p>
                      <a:pPr algn="just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2020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pPr marL="0" marR="0" lvl="0" indent="0" algn="l" defTabSz="672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Системный администратор</a:t>
                      </a:r>
                    </a:p>
                  </a:txBody>
                  <a:tcPr marL="93297" marR="93297" marT="46649" marB="46649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441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pPr marL="0" marR="0" lvl="0" indent="0" algn="just" defTabSz="672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Рабочее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совещание. Обучение навыкам работы с приложением 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Plickers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2020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ОУ</a:t>
                      </a:r>
                    </a:p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Системный администратор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441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pPr marL="0" marR="0" lvl="0" indent="0" algn="just" defTabSz="672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Скачивание мобильного приложения </a:t>
                      </a:r>
                      <a:r>
                        <a:rPr lang="en-US" sz="1200" dirty="0" err="1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Plickers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pPr algn="just"/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2020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pPr marL="0" marR="0" lvl="0" indent="0" algn="l" defTabSz="672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работники</a:t>
                      </a:r>
                      <a:endParaRPr lang="ru-RU" sz="1200" dirty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621102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pPr marL="0" marR="0" lvl="0" indent="0" algn="l" defTabSz="672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Создание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«классов» на сайте </a:t>
                      </a:r>
                      <a:r>
                        <a:rPr lang="en-US" sz="120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Plickers</a:t>
                      </a: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2020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pPr marL="0" marR="0" lvl="0" indent="0" algn="l" defTabSz="6720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Системный администратор, педагогические работники</a:t>
                      </a:r>
                    </a:p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67214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Подготовка оценочных карточек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Февраль 2020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44158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Консультации по работе с приложением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ходе реализации проекта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Системный администратор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385893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Реализация проекта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Март – май 2020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Педагогические работники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  <a:tr h="5261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результатов внедрения проекта</a:t>
                      </a:r>
                      <a:r>
                        <a:rPr lang="ru-RU" sz="1200" baseline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 2021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Администрация ОУ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extLst>
                  <a:ext uri="{0D108BD9-81ED-4DB2-BD59-A6C34878D82A}">
                    <a16:rowId xmlns="" xmlns:a16="http://schemas.microsoft.com/office/drawing/2014/main" val="10010"/>
                  </a:ext>
                </a:extLst>
              </a:tr>
              <a:tr h="526157"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11. 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Совещание по итогам реализации проекта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r>
                        <a:rPr lang="ru-RU" sz="120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Май 2020</a:t>
                      </a:r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  <a:tc>
                  <a:txBody>
                    <a:bodyPr/>
                    <a:lstStyle/>
                    <a:p>
                      <a:endParaRPr lang="ru-RU" sz="12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3297" marR="93297" marT="46649" marB="46649"/>
                </a:tc>
              </a:tr>
            </a:tbl>
          </a:graphicData>
        </a:graphic>
      </p:graphicFrame>
      <p:grpSp>
        <p:nvGrpSpPr>
          <p:cNvPr id="4" name="Группа 3"/>
          <p:cNvGrpSpPr/>
          <p:nvPr/>
        </p:nvGrpSpPr>
        <p:grpSpPr>
          <a:xfrm>
            <a:off x="-20825" y="159902"/>
            <a:ext cx="7661677" cy="887318"/>
            <a:chOff x="-116389" y="156635"/>
            <a:chExt cx="7331090" cy="73894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-114563" y="156635"/>
              <a:ext cx="7329264" cy="64807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-116389" y="219156"/>
              <a:ext cx="7249135" cy="6764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rgbClr val="08486B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-106476" y="219155"/>
            <a:ext cx="701300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ДОРОЖНАЯ КАРТАПО РЕАЛИЗАЦИИ ПРОЕКТА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«Оптимизация процесса проведения фронтального опроса и/или </a:t>
            </a:r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тестирования с помощью использования приложения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Plisckers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»</a:t>
            </a:r>
          </a:p>
          <a:p>
            <a:pPr algn="ctr"/>
            <a:endParaRPr lang="ru-RU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85961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58366"/>
            <a:ext cx="9906000" cy="6858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5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42025" y="447251"/>
            <a:ext cx="3033878" cy="27445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5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092458" y="73247"/>
            <a:ext cx="5875391" cy="692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51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текущего состояния до реализации проекта</a:t>
            </a:r>
            <a:endParaRPr lang="ru-RU" sz="1951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951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835000" y="1043904"/>
            <a:ext cx="148652" cy="380361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D4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51"/>
          </a:p>
        </p:txBody>
      </p:sp>
      <p:pic>
        <p:nvPicPr>
          <p:cNvPr id="5" name="Picture 6" descr="https://img2.freepng.ru/20180823/hrp/kisspng-computer-icons-education-vserossiyskoye-obshchestv-teacher-svg-png-icon-free-download-53295-onl-5b7f81662e2316.2790697815350828541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679" y="738607"/>
            <a:ext cx="379699" cy="41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liontari.ru/wp-content/uploads/2019/01/%D0%B7%D0%BD%D0%B0%D1%87%D0%BE%D0%BA-%D0%B4%D0%BE%D0%BA%D1%83%D0%BC%D0%B5%D0%BD%D1%82%D1%8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302" y="1424265"/>
            <a:ext cx="401396" cy="40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Стрелка вниз 7"/>
          <p:cNvSpPr/>
          <p:nvPr/>
        </p:nvSpPr>
        <p:spPr>
          <a:xfrm>
            <a:off x="4130194" y="1852929"/>
            <a:ext cx="130425" cy="19764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D4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51"/>
          </a:p>
        </p:txBody>
      </p:sp>
      <p:sp>
        <p:nvSpPr>
          <p:cNvPr id="9" name="Стрелка вниз 8"/>
          <p:cNvSpPr/>
          <p:nvPr/>
        </p:nvSpPr>
        <p:spPr>
          <a:xfrm>
            <a:off x="4496675" y="1848020"/>
            <a:ext cx="130425" cy="19764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D4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51"/>
          </a:p>
        </p:txBody>
      </p:sp>
      <p:sp>
        <p:nvSpPr>
          <p:cNvPr id="10" name="Стрелка вниз 9"/>
          <p:cNvSpPr/>
          <p:nvPr/>
        </p:nvSpPr>
        <p:spPr>
          <a:xfrm>
            <a:off x="4862572" y="1848020"/>
            <a:ext cx="130425" cy="19764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D4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51"/>
          </a:p>
        </p:txBody>
      </p:sp>
      <p:sp>
        <p:nvSpPr>
          <p:cNvPr id="11" name="Стрелка вниз 10"/>
          <p:cNvSpPr/>
          <p:nvPr/>
        </p:nvSpPr>
        <p:spPr>
          <a:xfrm>
            <a:off x="5212317" y="1852929"/>
            <a:ext cx="130425" cy="19764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D4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51"/>
          </a:p>
        </p:txBody>
      </p:sp>
      <p:sp>
        <p:nvSpPr>
          <p:cNvPr id="12" name="Стрелка вниз 11"/>
          <p:cNvSpPr/>
          <p:nvPr/>
        </p:nvSpPr>
        <p:spPr>
          <a:xfrm>
            <a:off x="5595229" y="1853752"/>
            <a:ext cx="130425" cy="19764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D4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51"/>
          </a:p>
        </p:txBody>
      </p:sp>
      <p:pic>
        <p:nvPicPr>
          <p:cNvPr id="13" name="Picture 8" descr="http://liontari.ru/wp-content/uploads/2019/01/%D0%B7%D0%BD%D0%B0%D1%87%D0%BE%D0%BA-%D0%B4%D0%BE%D0%BA%D1%83%D0%BC%D0%B5%D0%BD%D1%82%D1%8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4218" y="2090077"/>
            <a:ext cx="222374" cy="22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http://liontari.ru/wp-content/uploads/2019/01/%D0%B7%D0%BD%D0%B0%D1%87%D0%BE%D0%BA-%D0%B4%D0%BE%D0%BA%D1%83%D0%BC%D0%B5%D0%BD%D1%82%D1%8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0700" y="2088282"/>
            <a:ext cx="222374" cy="22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8" descr="http://liontari.ru/wp-content/uploads/2019/01/%D0%B7%D0%BD%D0%B0%D1%87%D0%BE%D0%BA-%D0%B4%D0%BE%D0%BA%D1%83%D0%BC%D0%B5%D0%BD%D1%82%D1%8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2881" y="2088282"/>
            <a:ext cx="222374" cy="22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liontari.ru/wp-content/uploads/2019/01/%D0%B7%D0%BD%D0%B0%D1%87%D0%BE%D0%BA-%D0%B4%D0%BE%D0%BA%D1%83%D0%BC%D0%B5%D0%BD%D1%82%D1%8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2450" y="2090077"/>
            <a:ext cx="222374" cy="22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8" descr="http://liontari.ru/wp-content/uploads/2019/01/%D0%B7%D0%BD%D0%B0%D1%87%D0%BE%D0%BA-%D0%B4%D0%BE%D0%BA%D1%83%D0%BC%D0%B5%D0%BD%D1%82%D1%8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229" y="2090077"/>
            <a:ext cx="222374" cy="222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Стрелка вниз 22"/>
          <p:cNvSpPr/>
          <p:nvPr/>
        </p:nvSpPr>
        <p:spPr>
          <a:xfrm rot="19642634">
            <a:off x="4216562" y="3089240"/>
            <a:ext cx="211296" cy="381360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D4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51"/>
          </a:p>
        </p:txBody>
      </p:sp>
      <p:sp>
        <p:nvSpPr>
          <p:cNvPr id="24" name="Стрелка вниз 23"/>
          <p:cNvSpPr/>
          <p:nvPr/>
        </p:nvSpPr>
        <p:spPr>
          <a:xfrm>
            <a:off x="4487330" y="3090099"/>
            <a:ext cx="233349" cy="363324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D4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51"/>
          </a:p>
        </p:txBody>
      </p:sp>
      <p:sp>
        <p:nvSpPr>
          <p:cNvPr id="28" name="Стрелка вниз 27"/>
          <p:cNvSpPr/>
          <p:nvPr/>
        </p:nvSpPr>
        <p:spPr>
          <a:xfrm>
            <a:off x="4750302" y="3077811"/>
            <a:ext cx="233349" cy="363324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D4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51"/>
          </a:p>
        </p:txBody>
      </p:sp>
      <p:sp>
        <p:nvSpPr>
          <p:cNvPr id="29" name="Стрелка вниз 28"/>
          <p:cNvSpPr/>
          <p:nvPr/>
        </p:nvSpPr>
        <p:spPr>
          <a:xfrm>
            <a:off x="5056295" y="3077810"/>
            <a:ext cx="233349" cy="363324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D4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51"/>
          </a:p>
        </p:txBody>
      </p:sp>
      <p:sp>
        <p:nvSpPr>
          <p:cNvPr id="30" name="Стрелка вниз 29"/>
          <p:cNvSpPr/>
          <p:nvPr/>
        </p:nvSpPr>
        <p:spPr>
          <a:xfrm rot="12652303" flipH="1" flipV="1">
            <a:off x="5338507" y="3031757"/>
            <a:ext cx="212360" cy="431708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D4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51"/>
          </a:p>
        </p:txBody>
      </p:sp>
      <p:pic>
        <p:nvPicPr>
          <p:cNvPr id="31" name="Picture 6" descr="https://img2.freepng.ru/20180823/hrp/kisspng-computer-icons-education-vserossiyskoye-obshchestv-teacher-svg-png-icon-free-download-53295-onl-5b7f81662e2316.2790697815350828541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7488" y="3468866"/>
            <a:ext cx="560340" cy="6101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62" name="Picture 6" descr="https://insuranceexperts.ru/assets/templates/insuranceexperts/assets/uploads/auto_examina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440" y="4289428"/>
            <a:ext cx="732258" cy="73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Скругленный прямоугольник 33"/>
          <p:cNvSpPr/>
          <p:nvPr/>
        </p:nvSpPr>
        <p:spPr>
          <a:xfrm>
            <a:off x="3436060" y="2346118"/>
            <a:ext cx="3033878" cy="27445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5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Обучающиеся</a:t>
            </a:r>
          </a:p>
        </p:txBody>
      </p:sp>
      <p:pic>
        <p:nvPicPr>
          <p:cNvPr id="198658" name="Picture 2" descr="https://pictogram-free.com/material/203-pictogram-fre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r="29254" b="3067"/>
          <a:stretch/>
        </p:blipFill>
        <p:spPr bwMode="auto">
          <a:xfrm>
            <a:off x="4122896" y="2579660"/>
            <a:ext cx="275445" cy="47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 descr="https://pictogram-free.com/material/203-pictogram-fre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r="29254" b="3067"/>
          <a:stretch/>
        </p:blipFill>
        <p:spPr bwMode="auto">
          <a:xfrm>
            <a:off x="4457040" y="2579660"/>
            <a:ext cx="275445" cy="47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https://pictogram-free.com/material/203-pictogram-fre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r="29254" b="3067"/>
          <a:stretch/>
        </p:blipFill>
        <p:spPr bwMode="auto">
          <a:xfrm>
            <a:off x="4773128" y="2581503"/>
            <a:ext cx="275445" cy="47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https://pictogram-free.com/material/203-pictogram-fre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r="29254" b="3067"/>
          <a:stretch/>
        </p:blipFill>
        <p:spPr bwMode="auto">
          <a:xfrm>
            <a:off x="5067880" y="2579660"/>
            <a:ext cx="275445" cy="47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pictogram-free.com/material/203-pictogram-free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r="29254" b="3067"/>
          <a:stretch/>
        </p:blipFill>
        <p:spPr bwMode="auto">
          <a:xfrm>
            <a:off x="5389863" y="2576793"/>
            <a:ext cx="275445" cy="47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934545" y="1270847"/>
            <a:ext cx="2245644" cy="30683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2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Учитель р</a:t>
            </a:r>
            <a:r>
              <a:rPr lang="ru-RU" sz="107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азрабатывает тест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13325" y="1658672"/>
            <a:ext cx="2266864" cy="72775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2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У. р</a:t>
            </a:r>
            <a:r>
              <a:rPr lang="ru-RU" sz="107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аспечатывает бланк с тестированием в соответствии с количеством обучающихся. 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04649" y="2554599"/>
            <a:ext cx="2275540" cy="30683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2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У. раздаёт на уроке каждому обучающему</a:t>
            </a:r>
            <a:endParaRPr lang="ru-RU" sz="107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908046" y="2973086"/>
            <a:ext cx="2272143" cy="30683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2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Обучающиеся работают с тестированием. </a:t>
            </a:r>
            <a:endParaRPr lang="ru-RU" sz="107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16721" y="3392611"/>
            <a:ext cx="2263468" cy="30683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2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О. сдают бланки с ответами учителю</a:t>
            </a:r>
            <a:endParaRPr lang="ru-RU" sz="107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916722" y="3811098"/>
            <a:ext cx="2263467" cy="1040943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2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Учитель  проверяет тесты, фиксирует результаты, анализирует тестирование в целом.</a:t>
            </a:r>
            <a:endParaRPr lang="ru-RU" sz="107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4801764" y="4106744"/>
            <a:ext cx="130425" cy="19764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D4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51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633436" y="1243548"/>
            <a:ext cx="2762957" cy="377813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28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28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проблем</a:t>
            </a:r>
            <a:r>
              <a:rPr lang="ru-RU" sz="1428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91551" indent="-291551" algn="just">
              <a:buFontTx/>
              <a:buChar char="-"/>
            </a:pPr>
            <a:r>
              <a:rPr lang="ru-RU" sz="1428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При использовании распечатанных опросов и тестов идет расход бумаги, краски;</a:t>
            </a:r>
          </a:p>
          <a:p>
            <a:pPr marL="291551" indent="-291551" algn="just">
              <a:buFontTx/>
              <a:buChar char="-"/>
            </a:pPr>
            <a:r>
              <a:rPr lang="ru-RU" sz="1428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Для выведения информации необходимо наличие принтера;</a:t>
            </a:r>
          </a:p>
          <a:p>
            <a:pPr marL="291551" indent="-291551" algn="just">
              <a:buFontTx/>
              <a:buChar char="-"/>
            </a:pPr>
            <a:r>
              <a:rPr lang="ru-RU" sz="1428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Большое количество времени тратится педагогом для проверки, фиксирования и анализа полученных результатов.</a:t>
            </a:r>
          </a:p>
          <a:p>
            <a:pPr marL="291551" indent="-291551" algn="just">
              <a:buFontTx/>
              <a:buChar char="-"/>
            </a:pPr>
            <a:endParaRPr lang="ru-RU" sz="1428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91551" indent="-291551" algn="ctr">
              <a:buFontTx/>
              <a:buChar char="-"/>
            </a:pPr>
            <a:endParaRPr lang="ru-RU" sz="1951" dirty="0"/>
          </a:p>
        </p:txBody>
      </p:sp>
      <p:sp>
        <p:nvSpPr>
          <p:cNvPr id="43" name="Пятно 1 42"/>
          <p:cNvSpPr/>
          <p:nvPr/>
        </p:nvSpPr>
        <p:spPr>
          <a:xfrm>
            <a:off x="3052083" y="2900572"/>
            <a:ext cx="811672" cy="717068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16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3175020" y="3081081"/>
            <a:ext cx="739142" cy="350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1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 15 </a:t>
            </a:r>
            <a:r>
              <a:rPr lang="ru-RU" sz="81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мин/</a:t>
            </a:r>
          </a:p>
          <a:p>
            <a:r>
              <a:rPr lang="ru-RU" sz="81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</a:t>
            </a:r>
            <a:endParaRPr lang="ru-RU" sz="1951" b="1" dirty="0"/>
          </a:p>
        </p:txBody>
      </p:sp>
      <p:sp>
        <p:nvSpPr>
          <p:cNvPr id="46" name="Пятно 1 45"/>
          <p:cNvSpPr/>
          <p:nvPr/>
        </p:nvSpPr>
        <p:spPr>
          <a:xfrm>
            <a:off x="3075294" y="4391495"/>
            <a:ext cx="886799" cy="763673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16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256880" y="4579942"/>
            <a:ext cx="739142" cy="350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1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 75 </a:t>
            </a:r>
            <a:r>
              <a:rPr lang="ru-RU" sz="81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мин/</a:t>
            </a:r>
          </a:p>
          <a:p>
            <a:r>
              <a:rPr lang="ru-RU" sz="816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</a:t>
            </a:r>
            <a:endParaRPr lang="ru-RU" sz="1951" b="1" dirty="0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3015044" y="5303526"/>
            <a:ext cx="3660794" cy="911276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51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 времени</a:t>
            </a:r>
            <a:r>
              <a:rPr lang="ru-RU" sz="195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95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 90 минут для проведения одного теста</a:t>
            </a:r>
            <a:endParaRPr lang="ru-RU" sz="195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690147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/>
          <p:cNvSpPr/>
          <p:nvPr/>
        </p:nvSpPr>
        <p:spPr>
          <a:xfrm>
            <a:off x="0" y="0"/>
            <a:ext cx="9906000" cy="685800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51" dirty="0"/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342025" y="447251"/>
            <a:ext cx="3033878" cy="27445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5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Учитель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4015" y="19689"/>
            <a:ext cx="3117969" cy="6927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951" b="1" dirty="0" smtClean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Карта целевого состояния</a:t>
            </a:r>
            <a:endParaRPr lang="ru-RU" sz="1951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951" dirty="0"/>
          </a:p>
        </p:txBody>
      </p:sp>
      <p:sp>
        <p:nvSpPr>
          <p:cNvPr id="6" name="Стрелка вниз 5"/>
          <p:cNvSpPr/>
          <p:nvPr/>
        </p:nvSpPr>
        <p:spPr>
          <a:xfrm>
            <a:off x="4835000" y="1043904"/>
            <a:ext cx="148652" cy="380361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D4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51"/>
          </a:p>
        </p:txBody>
      </p:sp>
      <p:pic>
        <p:nvPicPr>
          <p:cNvPr id="5" name="Picture 6" descr="https://img2.freepng.ru/20180823/hrp/kisspng-computer-icons-education-vserossiyskoye-obshchestv-teacher-svg-png-icon-free-download-53295-onl-5b7f81662e2316.27906978153508285418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679" y="738607"/>
            <a:ext cx="379699" cy="41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liontari.ru/wp-content/uploads/2019/01/%D0%B7%D0%BD%D0%B0%D1%87%D0%BE%D0%BA-%D0%B4%D0%BE%D0%BA%D1%83%D0%BC%D0%B5%D0%BD%D1%82%D1%8B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536" y="1424265"/>
            <a:ext cx="401396" cy="401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трелка вниз 9"/>
          <p:cNvSpPr/>
          <p:nvPr/>
        </p:nvSpPr>
        <p:spPr>
          <a:xfrm>
            <a:off x="4862572" y="1848020"/>
            <a:ext cx="130425" cy="197642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D4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51"/>
          </a:p>
        </p:txBody>
      </p:sp>
      <p:sp>
        <p:nvSpPr>
          <p:cNvPr id="29" name="Стрелка вниз 28"/>
          <p:cNvSpPr/>
          <p:nvPr/>
        </p:nvSpPr>
        <p:spPr>
          <a:xfrm>
            <a:off x="4832237" y="3485962"/>
            <a:ext cx="243270" cy="370133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D4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51"/>
          </a:p>
        </p:txBody>
      </p:sp>
      <p:pic>
        <p:nvPicPr>
          <p:cNvPr id="31" name="Picture 6" descr="https://img2.freepng.ru/20180823/hrp/kisspng-computer-icons-education-vserossiyskoye-obshchestv-teacher-svg-png-icon-free-download-53295-onl-5b7f81662e2316.27906978153508285418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8635" y="3963661"/>
            <a:ext cx="477801" cy="52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62" name="Picture 6" descr="https://insuranceexperts.ru/assets/templates/insuranceexperts/assets/uploads/auto_examination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0547" y="4772834"/>
            <a:ext cx="732258" cy="7322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4" name="Скругленный прямоугольник 33"/>
          <p:cNvSpPr/>
          <p:nvPr/>
        </p:nvSpPr>
        <p:spPr>
          <a:xfrm>
            <a:off x="3436934" y="2616837"/>
            <a:ext cx="3033878" cy="27445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5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Обучающиеся</a:t>
            </a:r>
          </a:p>
        </p:txBody>
      </p:sp>
      <p:pic>
        <p:nvPicPr>
          <p:cNvPr id="198658" name="Picture 2" descr="https://pictogram-free.com/material/203-pictogram-free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607" r="29254" b="3067"/>
          <a:stretch/>
        </p:blipFill>
        <p:spPr bwMode="auto">
          <a:xfrm>
            <a:off x="4557130" y="2992865"/>
            <a:ext cx="275445" cy="475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Скругленный прямоугольник 34"/>
          <p:cNvSpPr/>
          <p:nvPr/>
        </p:nvSpPr>
        <p:spPr>
          <a:xfrm>
            <a:off x="934545" y="1270847"/>
            <a:ext cx="2245644" cy="306835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2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Учитель р</a:t>
            </a:r>
            <a:r>
              <a:rPr lang="ru-RU" sz="107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азрабатывает тест</a:t>
            </a:r>
          </a:p>
        </p:txBody>
      </p:sp>
      <p:sp>
        <p:nvSpPr>
          <p:cNvPr id="36" name="Скругленный прямоугольник 35"/>
          <p:cNvSpPr/>
          <p:nvPr/>
        </p:nvSpPr>
        <p:spPr>
          <a:xfrm>
            <a:off x="913325" y="1658672"/>
            <a:ext cx="2266864" cy="72775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2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У. выводит на экран вопросы  тестирования.  </a:t>
            </a:r>
            <a:endParaRPr lang="ru-RU" sz="107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928213" y="2467411"/>
            <a:ext cx="2238929" cy="797596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2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Обучающиеся отвечают на вопросы с помощью специальных карточек с </a:t>
            </a:r>
            <a:r>
              <a:rPr lang="en-US" sz="112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QR </a:t>
            </a:r>
            <a:r>
              <a:rPr lang="ru-RU" sz="112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кодами. </a:t>
            </a:r>
            <a:endParaRPr lang="ru-RU" sz="107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8" name="Скругленный прямоугольник 37"/>
          <p:cNvSpPr/>
          <p:nvPr/>
        </p:nvSpPr>
        <p:spPr>
          <a:xfrm>
            <a:off x="908045" y="3324301"/>
            <a:ext cx="2259097" cy="715469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2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Учитель сканирует карточки с ответами с помощью приложения </a:t>
            </a:r>
            <a:r>
              <a:rPr lang="en-US" sz="1122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Plisckers</a:t>
            </a:r>
            <a:r>
              <a:rPr lang="en-US" sz="112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12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мобильном телефоне. </a:t>
            </a:r>
            <a:endParaRPr lang="ru-RU" sz="107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915022" y="4121853"/>
            <a:ext cx="2252120" cy="780131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2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Приложение диагностирует ответы. Результаты тестирования выводятся на экран. </a:t>
            </a:r>
            <a:endParaRPr lang="ru-RU" sz="107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Скругленный прямоугольник 39"/>
          <p:cNvSpPr/>
          <p:nvPr/>
        </p:nvSpPr>
        <p:spPr>
          <a:xfrm>
            <a:off x="903676" y="4977649"/>
            <a:ext cx="2276513" cy="500857"/>
          </a:xfrm>
          <a:prstGeom prst="roundRect">
            <a:avLst/>
          </a:prstGeom>
          <a:gradFill flip="none" rotWithShape="1">
            <a:gsLst>
              <a:gs pos="0">
                <a:schemeClr val="accent2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sz="1122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Учитель  распечатывает отчет по итогам тестирования</a:t>
            </a:r>
            <a:endParaRPr lang="ru-RU" sz="107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Стрелка вниз 40"/>
          <p:cNvSpPr/>
          <p:nvPr/>
        </p:nvSpPr>
        <p:spPr>
          <a:xfrm>
            <a:off x="5243522" y="4483932"/>
            <a:ext cx="130425" cy="288901"/>
          </a:xfrm>
          <a:prstGeom prst="downArrow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6200000" scaled="1"/>
            <a:tileRect/>
          </a:gradFill>
          <a:ln>
            <a:solidFill>
              <a:srgbClr val="D4DEE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951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6633436" y="1243548"/>
            <a:ext cx="2762957" cy="3778137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ru-RU" sz="1428" b="1" dirty="0">
              <a:solidFill>
                <a:schemeClr val="accent5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1428" b="1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Перечень улучшений</a:t>
            </a:r>
            <a:r>
              <a:rPr lang="ru-RU" sz="1428" dirty="0">
                <a:solidFill>
                  <a:schemeClr val="accent5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291551" indent="-291551" algn="just">
              <a:buFontTx/>
              <a:buChar char="-"/>
            </a:pPr>
            <a:r>
              <a:rPr lang="ru-RU" sz="1428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Значительно снижается расход бумаги, краски;</a:t>
            </a:r>
          </a:p>
          <a:p>
            <a:pPr algn="just"/>
            <a:r>
              <a:rPr lang="ru-RU" sz="1428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-     Наличие принтера необязательно;</a:t>
            </a:r>
          </a:p>
          <a:p>
            <a:pPr marL="291551" indent="-291551" algn="just">
              <a:buFontTx/>
              <a:buChar char="-"/>
            </a:pPr>
            <a:r>
              <a:rPr lang="ru-RU" sz="1428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Проверка и  фиксирование,  анализ полученных результатов тестирования осуществляется в режиме он-</a:t>
            </a:r>
            <a:r>
              <a:rPr lang="ru-RU" sz="1428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лайн</a:t>
            </a:r>
            <a:r>
              <a:rPr lang="ru-RU" sz="1428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. Затраты времени учителя значительно сокращаются. </a:t>
            </a:r>
          </a:p>
          <a:p>
            <a:pPr marL="291551" indent="-291551" algn="ctr">
              <a:buFontTx/>
              <a:buChar char="-"/>
            </a:pPr>
            <a:endParaRPr lang="ru-RU" sz="1951" dirty="0"/>
          </a:p>
        </p:txBody>
      </p:sp>
      <p:pic>
        <p:nvPicPr>
          <p:cNvPr id="25" name="Picture 2" descr="http://cdn.onlinewebfonts.com/svg/img_62647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6292" y="2055881"/>
            <a:ext cx="595163" cy="52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8660" name="Picture 4" descr="https://images-na.ssl-images-amazon.com/images/I/814Kkc%2BBzwL._SL1500_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178" y="2969193"/>
            <a:ext cx="519041" cy="51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https://im0-tub-ru.yandex.net/i?id=53ed4b8dcaaf929e99e226fdb1d4a96b&amp;n=33&amp;w=150&amp;h=150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6324" y="3911216"/>
            <a:ext cx="600701" cy="600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" name="Пятно 1 45"/>
          <p:cNvSpPr/>
          <p:nvPr/>
        </p:nvSpPr>
        <p:spPr>
          <a:xfrm>
            <a:off x="3034431" y="2852388"/>
            <a:ext cx="546900" cy="534360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16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3116389" y="2967503"/>
            <a:ext cx="739142" cy="350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1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 мин/</a:t>
            </a:r>
          </a:p>
          <a:p>
            <a:r>
              <a:rPr lang="ru-RU" sz="81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</a:t>
            </a:r>
            <a:endParaRPr lang="ru-RU" sz="1951" dirty="0"/>
          </a:p>
        </p:txBody>
      </p:sp>
      <p:sp>
        <p:nvSpPr>
          <p:cNvPr id="48" name="Пятно 1 47"/>
          <p:cNvSpPr/>
          <p:nvPr/>
        </p:nvSpPr>
        <p:spPr>
          <a:xfrm>
            <a:off x="3065567" y="3638518"/>
            <a:ext cx="546900" cy="534360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16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147525" y="3753633"/>
            <a:ext cx="739142" cy="350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1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мин/</a:t>
            </a:r>
          </a:p>
          <a:p>
            <a:r>
              <a:rPr lang="ru-RU" sz="81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</a:t>
            </a:r>
            <a:endParaRPr lang="ru-RU" sz="1951" dirty="0"/>
          </a:p>
        </p:txBody>
      </p:sp>
      <p:sp>
        <p:nvSpPr>
          <p:cNvPr id="50" name="Пятно 1 49"/>
          <p:cNvSpPr/>
          <p:nvPr/>
        </p:nvSpPr>
        <p:spPr>
          <a:xfrm>
            <a:off x="3052469" y="4625779"/>
            <a:ext cx="546900" cy="534360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816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134427" y="4740894"/>
            <a:ext cx="739142" cy="3504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81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 мин/</a:t>
            </a:r>
          </a:p>
          <a:p>
            <a:r>
              <a:rPr lang="ru-RU" sz="816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тест</a:t>
            </a:r>
            <a:endParaRPr lang="ru-RU" sz="1951" dirty="0"/>
          </a:p>
        </p:txBody>
      </p:sp>
      <p:sp>
        <p:nvSpPr>
          <p:cNvPr id="52" name="Скругленный прямоугольник 51"/>
          <p:cNvSpPr/>
          <p:nvPr/>
        </p:nvSpPr>
        <p:spPr>
          <a:xfrm>
            <a:off x="3324504" y="5820364"/>
            <a:ext cx="3512779" cy="725615"/>
          </a:xfrm>
          <a:prstGeom prst="round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189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951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Расход времени</a:t>
            </a:r>
            <a:r>
              <a:rPr lang="ru-RU" sz="195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95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 16 минут для проведения одного теста</a:t>
            </a:r>
            <a:endParaRPr lang="ru-RU" sz="195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3049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0" y="144423"/>
            <a:ext cx="7661677" cy="887318"/>
            <a:chOff x="-116389" y="156635"/>
            <a:chExt cx="7331090" cy="738942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-114563" y="156635"/>
              <a:ext cx="7329264" cy="648072"/>
            </a:xfrm>
            <a:prstGeom prst="roundRect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gradFill flip="none" rotWithShape="1">
                  <a:gsLst>
                    <a:gs pos="0">
                      <a:schemeClr val="accent1">
                        <a:lumMod val="67000"/>
                      </a:schemeClr>
                    </a:gs>
                    <a:gs pos="48000">
                      <a:schemeClr val="accent1">
                        <a:lumMod val="97000"/>
                        <a:lumOff val="3000"/>
                      </a:schemeClr>
                    </a:gs>
                    <a:gs pos="100000">
                      <a:schemeClr val="accent1">
                        <a:lumMod val="60000"/>
                        <a:lumOff val="40000"/>
                      </a:schemeClr>
                    </a:gs>
                  </a:gsLst>
                  <a:lin ang="16200000" scaled="1"/>
                  <a:tileRect/>
                </a:gradFill>
              </a:endParaRPr>
            </a:p>
          </p:txBody>
        </p:sp>
        <p:sp>
          <p:nvSpPr>
            <p:cNvPr id="7" name="Скругленный прямоугольник 6"/>
            <p:cNvSpPr/>
            <p:nvPr/>
          </p:nvSpPr>
          <p:spPr>
            <a:xfrm>
              <a:off x="-116389" y="219156"/>
              <a:ext cx="7249135" cy="676421"/>
            </a:xfrm>
            <a:prstGeom prst="roundRect">
              <a:avLst/>
            </a:prstGeom>
            <a:solidFill>
              <a:schemeClr val="accent6">
                <a:lumMod val="20000"/>
                <a:lumOff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 smtClean="0">
                <a:solidFill>
                  <a:srgbClr val="08486B"/>
                </a:solidFill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128464" y="171586"/>
            <a:ext cx="70130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Анализ эффективности проекта «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Оптимизация процесса проведения фронтального опроса и/или 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тестирования </a:t>
            </a:r>
            <a:r>
              <a:rPr lang="ru-RU" sz="16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с помощью использования приложения </a:t>
            </a:r>
            <a:r>
              <a:rPr lang="en-US" sz="1600" b="1" dirty="0" err="1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Plisckers</a:t>
            </a:r>
            <a:r>
              <a:rPr lang="ru-RU" sz="1600" b="1" dirty="0" smtClean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Microsoft YaHei" pitchFamily="34" charset="-122"/>
                <a:cs typeface="Times New Roman" panose="02020603050405020304" pitchFamily="18" charset="0"/>
              </a:rPr>
              <a:t>»</a:t>
            </a:r>
            <a:endParaRPr lang="ru-RU" sz="16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Microsoft YaHei" pitchFamily="34" charset="-122"/>
              <a:cs typeface="Times New Roman" panose="02020603050405020304" pitchFamily="18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52076525"/>
              </p:ext>
            </p:extLst>
          </p:nvPr>
        </p:nvGraphicFramePr>
        <p:xfrm>
          <a:off x="2689947" y="1340768"/>
          <a:ext cx="6661150" cy="47548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61847"/>
                <a:gridCol w="3240113"/>
                <a:gridCol w="1529278"/>
                <a:gridCol w="1529912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Этапы подготовки и реализации тестирования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Время, затраченное без использования приложения Plickers, мин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Время, затраченное 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 использованием приложения Plickers, мин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Разработка и конструирование теста, т.е. выбор определенных видов тестовых вопросов и заданий с учетом определенных требований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Получение участниками образовательного процесса материалов теста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Тестирование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Сдача 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участниками образовательного процесса материалов теста педагогу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Обработка теста, т.е. проверка с помощью ключа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Анализ результатов теста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Публикация результатов тестирования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12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54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ru-RU" sz="1600" b="1" dirty="0">
                        <a:solidFill>
                          <a:srgbClr val="FF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  <p:pic>
        <p:nvPicPr>
          <p:cNvPr id="53252" name="Picture 4" descr="https://www.riakchr.ru/upload/iblock/35f/35fa6eeb934504acf59f4bf400b4f75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9568" y="4653136"/>
            <a:ext cx="2867183" cy="22048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272480" y="1689616"/>
            <a:ext cx="208823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Примечание:</a:t>
            </a:r>
          </a:p>
          <a:p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учеников в классе – 10</a:t>
            </a:r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ru-RU" sz="1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6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количество вопросов в тесте – 5</a:t>
            </a:r>
          </a:p>
        </p:txBody>
      </p:sp>
    </p:spTree>
    <p:extLst>
      <p:ext uri="{BB962C8B-B14F-4D97-AF65-F5344CB8AC3E}">
        <p14:creationId xmlns:p14="http://schemas.microsoft.com/office/powerpoint/2010/main" val="70008088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JFnQL8e0C_o_F_SeZ0lQ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kkjPG4PkWpw93Iff94c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2OLk8QBOkOo2gfSAxO_Y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01ozVSPYkaFINj1qFgjCQ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EhPBOmQ0._6q54X_eRuA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Nf9dstGUyAYFvLdnY4sA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0.Np9FKkiACmG8RcJqs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IpyyPOQ0Gf0MTzrYJsUA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3SYCTaUKOnjZRTBQyn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V2YTtzw0aExVOQhGcyw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P89GHJXEu2ccsW_onisA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_nD2XR9UivMFDp.wU7OA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OE4sw5UU6VWVXbqpUfh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BJsoJjB0COR7VSmvrRnQ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JFnQL8e0C_o_F_SeZ0l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_nD2XR9UivMFDp.wU7OA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7aB.Uhx70ek5XzecmFE.w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9MmDawkX0KOMTOv4ZtBlg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Cnek7i8EGVIiaqJcmntQ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ryv3d8JYUGp8op_e4CS4w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vt1bCTZkSRsnjd_m_dnA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kkjPG4PkWpw93Iff94cw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rIakPhT0KS.Bn1qDzPbw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2OLk8QBOkOo2gfSAxO_Yg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01ozVSPYkaFINj1qFgjCQ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EhPBOmQ0._6q54X_eRuA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Nf9dstGUyAYFvLdnY4sA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JFnQL8e0C_o_F_SeZ0lQ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_nD2XR9UivMFDp.wU7OA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6krIakPhT0KS.Bn1qDzPbw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T4MqGwvUCr2WSBvW8yxQ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7aB.Uhx70ek5XzecmFE.w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9MmDawkX0KOMTOv4ZtBl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b8T4MqGwvUCr2WSBvW8yxQ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Cnek7i8EGVIiaqJcmntQ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ryv3d8JYUGp8op_e4CS4w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vt1bCTZkSRsnjd_m_dnA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kkjPG4PkWpw93Iff94cw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2OLk8QBOkOo2gfSAxO_Yg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01ozVSPYkaFINj1qFgjCQ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EhPBOmQ0._6q54X_eRuA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Nf9dstGUyAYFvLdnY4sA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Cq0.Np9FKkiACmG8RcJqsg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DIpyyPOQ0Gf0MTzrYJsU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7aB.Uhx70ek5XzecmFE.w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PaL3SYCTaUKOnjZRTBQyng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ABV2YTtzw0aExVOQhGcywg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M2P89GHJXEu2ccsW_onisA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EOOE4sw5UU6VWVXbqpUfhw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gJBJsoJjB0COR7VSmvrRnQ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vJFnQL8e0C_o_F_SeZ0lQ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p_nD2XR9UivMFDp.wU7OA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Y7aB.Uhx70ek5XzecmFE.w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9MmDawkX0KOMTOv4ZtBlg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Cnek7i8EGVIiaqJcmnt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k9MmDawkX0KOMTOv4ZtBlg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ryv3d8JYUGp8op_e4CS4w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vt1bCTZkSRsnjd_m_dnA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rjkkjPG4PkWpw93Iff94cw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_2OLk8QBOkOo2gfSAxO_Yg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01ozVSPYkaFINj1qFgjCQ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fwEhPBOmQ0._6q54X_eRuA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RNf9dstGUyAYFvLdnY4sA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iqCnek7i8EGVIiaqJcmntQ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Jryv3d8JYUGp8op_e4CS4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qxvt1bCTZkSRsnjd_m_dnA"/>
</p:tagLst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6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7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8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9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10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5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-default">
  <a:themeElements>
    <a:clrScheme name="Custom 2">
      <a:dk1>
        <a:srgbClr val="414142"/>
      </a:dk1>
      <a:lt1>
        <a:srgbClr val="FFFFFF"/>
      </a:lt1>
      <a:dk2>
        <a:srgbClr val="08486B"/>
      </a:dk2>
      <a:lt2>
        <a:srgbClr val="808080"/>
      </a:lt2>
      <a:accent1>
        <a:srgbClr val="F37D07"/>
      </a:accent1>
      <a:accent2>
        <a:srgbClr val="0D6186"/>
      </a:accent2>
      <a:accent3>
        <a:srgbClr val="90CDD7"/>
      </a:accent3>
      <a:accent4>
        <a:srgbClr val="0F7C9C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Office Classic 2">
      <a:majorFont>
        <a:latin typeface="Microsoft Sans Serif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Microsoft Sans Serif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3">
            <a:lumMod val="40000"/>
            <a:lumOff val="60000"/>
          </a:schemeClr>
        </a:solidFill>
        <a:ln>
          <a:noFill/>
        </a:ln>
        <a:effectLst/>
      </a:spPr>
      <a:bodyPr rtlCol="0" anchor="ctr"/>
      <a:lstStyle>
        <a:defPPr algn="ctr">
          <a:defRPr dirty="0" smtClean="0">
            <a:solidFill>
              <a:srgbClr val="08486B"/>
            </a:solidFill>
          </a:defRPr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Firm Format - Russian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- Russia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2F5F8"/>
        </a:accent5>
        <a:accent6>
          <a:srgbClr val="B4CBE3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Firm Format - Russian">
  <a:themeElements>
    <a:clrScheme name="new">
      <a:dk1>
        <a:srgbClr val="000000"/>
      </a:dk1>
      <a:lt1>
        <a:srgbClr val="FFFFFF"/>
      </a:lt1>
      <a:dk2>
        <a:srgbClr val="002960"/>
      </a:dk2>
      <a:lt2>
        <a:srgbClr val="FFFFFF"/>
      </a:lt2>
      <a:accent1>
        <a:srgbClr val="E9EEF3"/>
      </a:accent1>
      <a:accent2>
        <a:srgbClr val="C7E0FB"/>
      </a:accent2>
      <a:accent3>
        <a:srgbClr val="3375B7"/>
      </a:accent3>
      <a:accent4>
        <a:srgbClr val="1C436A"/>
      </a:accent4>
      <a:accent5>
        <a:srgbClr val="BAD3EC"/>
      </a:accent5>
      <a:accent6>
        <a:srgbClr val="BFBFBF"/>
      </a:accent6>
      <a:hlink>
        <a:srgbClr val="3375B7"/>
      </a:hlink>
      <a:folHlink>
        <a:srgbClr val="1C436A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>
          <a:solidFill>
            <a:schemeClr val="accent6"/>
          </a:solidFill>
        </a:ln>
      </a:spPr>
      <a:bodyPr rtlCol="0" anchor="ctr"/>
      <a:lstStyle>
        <a:defPPr algn="ctr">
          <a:defRPr dirty="0" err="1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accent6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>
    <a:extraClrScheme>
      <a:clrScheme name="Firm Format - Russian 1">
        <a:dk1>
          <a:srgbClr val="000000"/>
        </a:dk1>
        <a:lt1>
          <a:srgbClr val="FFFFFF"/>
        </a:lt1>
        <a:dk2>
          <a:srgbClr val="000000"/>
        </a:dk2>
        <a:lt2>
          <a:srgbClr val="FFFFFF"/>
        </a:lt2>
        <a:accent1>
          <a:srgbClr val="EAEAEA"/>
        </a:accent1>
        <a:accent2>
          <a:srgbClr val="D0D0D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BCBCBC"/>
        </a:accent6>
        <a:hlink>
          <a:srgbClr val="909090"/>
        </a:hlink>
        <a:folHlink>
          <a:srgbClr val="6060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2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91B0FF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839FE7"/>
        </a:accent6>
        <a:hlink>
          <a:srgbClr val="0066CC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3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C7E0FB"/>
        </a:accent1>
        <a:accent2>
          <a:srgbClr val="C7C293"/>
        </a:accent2>
        <a:accent3>
          <a:srgbClr val="FFFFFF"/>
        </a:accent3>
        <a:accent4>
          <a:srgbClr val="000000"/>
        </a:accent4>
        <a:accent5>
          <a:srgbClr val="E0EDFD"/>
        </a:accent5>
        <a:accent6>
          <a:srgbClr val="B4B085"/>
        </a:accent6>
        <a:hlink>
          <a:srgbClr val="50A2A0"/>
        </a:hlink>
        <a:folHlink>
          <a:srgbClr val="00296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irm Format - Russian 4">
        <a:dk1>
          <a:srgbClr val="000000"/>
        </a:dk1>
        <a:lt1>
          <a:srgbClr val="FFFFFF"/>
        </a:lt1>
        <a:dk2>
          <a:srgbClr val="002960"/>
        </a:dk2>
        <a:lt2>
          <a:srgbClr val="FFFFFF"/>
        </a:lt2>
        <a:accent1>
          <a:srgbClr val="E9EEF3"/>
        </a:accent1>
        <a:accent2>
          <a:srgbClr val="C7E0FB"/>
        </a:accent2>
        <a:accent3>
          <a:srgbClr val="FFFFFF"/>
        </a:accent3>
        <a:accent4>
          <a:srgbClr val="000000"/>
        </a:accent4>
        <a:accent5>
          <a:srgbClr val="F2F5F8"/>
        </a:accent5>
        <a:accent6>
          <a:srgbClr val="B4CBE3"/>
        </a:accent6>
        <a:hlink>
          <a:srgbClr val="3375B7"/>
        </a:hlink>
        <a:folHlink>
          <a:srgbClr val="1C436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2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3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4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5_b-default">
  <a:themeElements>
    <a:clrScheme name="b-default 7">
      <a:dk1>
        <a:srgbClr val="414142"/>
      </a:dk1>
      <a:lt1>
        <a:srgbClr val="FFFFFF"/>
      </a:lt1>
      <a:dk2>
        <a:srgbClr val="003274"/>
      </a:dk2>
      <a:lt2>
        <a:srgbClr val="808080"/>
      </a:lt2>
      <a:accent1>
        <a:srgbClr val="F37D07"/>
      </a:accent1>
      <a:accent2>
        <a:srgbClr val="4596D1"/>
      </a:accent2>
      <a:accent3>
        <a:srgbClr val="FFFFFF"/>
      </a:accent3>
      <a:accent4>
        <a:srgbClr val="363637"/>
      </a:accent4>
      <a:accent5>
        <a:srgbClr val="F8BFAA"/>
      </a:accent5>
      <a:accent6>
        <a:srgbClr val="3E87BD"/>
      </a:accent6>
      <a:hlink>
        <a:srgbClr val="003274"/>
      </a:hlink>
      <a:folHlink>
        <a:srgbClr val="025EA1"/>
      </a:folHlink>
    </a:clrScheme>
    <a:fontScheme name="b-default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-defaul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2">
        <a:dk1>
          <a:srgbClr val="414142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363637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0594C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3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5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8E5"/>
        </a:accent5>
        <a:accent6>
          <a:srgbClr val="002C68"/>
        </a:accent6>
        <a:hlink>
          <a:srgbClr val="045FA3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4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4596D1"/>
        </a:accent1>
        <a:accent2>
          <a:srgbClr val="003274"/>
        </a:accent2>
        <a:accent3>
          <a:srgbClr val="FFFFFF"/>
        </a:accent3>
        <a:accent4>
          <a:srgbClr val="363637"/>
        </a:accent4>
        <a:accent5>
          <a:srgbClr val="B0C9E5"/>
        </a:accent5>
        <a:accent6>
          <a:srgbClr val="002C68"/>
        </a:accent6>
        <a:hlink>
          <a:srgbClr val="025EA1"/>
        </a:hlink>
        <a:folHlink>
          <a:srgbClr val="6CAED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5">
        <a:dk1>
          <a:srgbClr val="414142"/>
        </a:dk1>
        <a:lt1>
          <a:srgbClr val="FFFFFF"/>
        </a:lt1>
        <a:dk2>
          <a:srgbClr val="FFFFFF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6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F6600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FB8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-default 7">
        <a:dk1>
          <a:srgbClr val="414142"/>
        </a:dk1>
        <a:lt1>
          <a:srgbClr val="FFFFFF"/>
        </a:lt1>
        <a:dk2>
          <a:srgbClr val="003274"/>
        </a:dk2>
        <a:lt2>
          <a:srgbClr val="808080"/>
        </a:lt2>
        <a:accent1>
          <a:srgbClr val="F37D07"/>
        </a:accent1>
        <a:accent2>
          <a:srgbClr val="4596D1"/>
        </a:accent2>
        <a:accent3>
          <a:srgbClr val="FFFFFF"/>
        </a:accent3>
        <a:accent4>
          <a:srgbClr val="363637"/>
        </a:accent4>
        <a:accent5>
          <a:srgbClr val="F8BFAA"/>
        </a:accent5>
        <a:accent6>
          <a:srgbClr val="3E87BD"/>
        </a:accent6>
        <a:hlink>
          <a:srgbClr val="003274"/>
        </a:hlink>
        <a:folHlink>
          <a:srgbClr val="025EA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корпоративной презентации  PowerPoint без надстройки</Template>
  <TotalTime>24988</TotalTime>
  <Words>1326</Words>
  <Application>Microsoft Office PowerPoint</Application>
  <PresentationFormat>Лист A4 (210x297 мм)</PresentationFormat>
  <Paragraphs>306</Paragraphs>
  <Slides>13</Slides>
  <Notes>4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14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38" baseType="lpstr">
      <vt:lpstr>Arial Unicode MS</vt:lpstr>
      <vt:lpstr>Microsoft YaHei</vt:lpstr>
      <vt:lpstr>Microsoft YaHei</vt:lpstr>
      <vt:lpstr>ＭＳ Ｐゴシック</vt:lpstr>
      <vt:lpstr>Arial</vt:lpstr>
      <vt:lpstr>Calibri</vt:lpstr>
      <vt:lpstr>Microsoft Sans Serif</vt:lpstr>
      <vt:lpstr>Symbol</vt:lpstr>
      <vt:lpstr>Times New Roman</vt:lpstr>
      <vt:lpstr>Wingdings</vt:lpstr>
      <vt:lpstr>Специальное оформление</vt:lpstr>
      <vt:lpstr>b-default</vt:lpstr>
      <vt:lpstr>Firm Format - Russian</vt:lpstr>
      <vt:lpstr>1_Firm Format - Russian</vt:lpstr>
      <vt:lpstr>1_b-default</vt:lpstr>
      <vt:lpstr>2_b-default</vt:lpstr>
      <vt:lpstr>3_b-default</vt:lpstr>
      <vt:lpstr>4_b-default</vt:lpstr>
      <vt:lpstr>5_b-default</vt:lpstr>
      <vt:lpstr>6_b-default</vt:lpstr>
      <vt:lpstr>7_b-default</vt:lpstr>
      <vt:lpstr>8_b-default</vt:lpstr>
      <vt:lpstr>9_b-default</vt:lpstr>
      <vt:lpstr>10_b-default</vt:lpstr>
      <vt:lpstr>think-cell Slide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Alexander V. Romashkin</dc:creator>
  <cp:lastModifiedBy>Учитель к10</cp:lastModifiedBy>
  <cp:revision>1614</cp:revision>
  <cp:lastPrinted>2017-10-20T09:24:23Z</cp:lastPrinted>
  <dcterms:created xsi:type="dcterms:W3CDTF">2015-03-06T06:22:34Z</dcterms:created>
  <dcterms:modified xsi:type="dcterms:W3CDTF">2021-03-17T06:51:33Z</dcterms:modified>
</cp:coreProperties>
</file>